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678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747936" y="5103366"/>
            <a:ext cx="7295515" cy="1497965"/>
          </a:xfrm>
          <a:custGeom>
            <a:avLst/>
            <a:gdLst/>
            <a:ahLst/>
            <a:cxnLst/>
            <a:rect l="l" t="t" r="r" b="b"/>
            <a:pathLst>
              <a:path w="7295515" h="1497965">
                <a:moveTo>
                  <a:pt x="7295349" y="1497564"/>
                </a:moveTo>
                <a:lnTo>
                  <a:pt x="0" y="1497564"/>
                </a:lnTo>
                <a:lnTo>
                  <a:pt x="40584" y="1495779"/>
                </a:lnTo>
                <a:lnTo>
                  <a:pt x="81913" y="1490820"/>
                </a:lnTo>
                <a:lnTo>
                  <a:pt x="123911" y="1482839"/>
                </a:lnTo>
                <a:lnTo>
                  <a:pt x="166505" y="1471987"/>
                </a:lnTo>
                <a:lnTo>
                  <a:pt x="209622" y="1458417"/>
                </a:lnTo>
                <a:lnTo>
                  <a:pt x="253188" y="1442279"/>
                </a:lnTo>
                <a:lnTo>
                  <a:pt x="297129" y="1423726"/>
                </a:lnTo>
                <a:lnTo>
                  <a:pt x="341372" y="1402909"/>
                </a:lnTo>
                <a:lnTo>
                  <a:pt x="385843" y="1379979"/>
                </a:lnTo>
                <a:lnTo>
                  <a:pt x="430468" y="1355089"/>
                </a:lnTo>
                <a:lnTo>
                  <a:pt x="475174" y="1328389"/>
                </a:lnTo>
                <a:lnTo>
                  <a:pt x="519887" y="1300031"/>
                </a:lnTo>
                <a:lnTo>
                  <a:pt x="564534" y="1270168"/>
                </a:lnTo>
                <a:lnTo>
                  <a:pt x="609040" y="1238949"/>
                </a:lnTo>
                <a:lnTo>
                  <a:pt x="653333" y="1206528"/>
                </a:lnTo>
                <a:lnTo>
                  <a:pt x="697338" y="1173056"/>
                </a:lnTo>
                <a:lnTo>
                  <a:pt x="740982" y="1138683"/>
                </a:lnTo>
                <a:lnTo>
                  <a:pt x="784192" y="1103563"/>
                </a:lnTo>
                <a:lnTo>
                  <a:pt x="826893" y="1067846"/>
                </a:lnTo>
                <a:lnTo>
                  <a:pt x="869012" y="1031684"/>
                </a:lnTo>
                <a:lnTo>
                  <a:pt x="910476" y="995228"/>
                </a:lnTo>
                <a:lnTo>
                  <a:pt x="951210" y="958631"/>
                </a:lnTo>
                <a:lnTo>
                  <a:pt x="991142" y="922043"/>
                </a:lnTo>
                <a:lnTo>
                  <a:pt x="1030197" y="885617"/>
                </a:lnTo>
                <a:lnTo>
                  <a:pt x="1068302" y="849503"/>
                </a:lnTo>
                <a:lnTo>
                  <a:pt x="1141367" y="778822"/>
                </a:lnTo>
                <a:lnTo>
                  <a:pt x="1209748" y="711211"/>
                </a:lnTo>
                <a:lnTo>
                  <a:pt x="1403690" y="516262"/>
                </a:lnTo>
                <a:lnTo>
                  <a:pt x="1424650" y="495728"/>
                </a:lnTo>
                <a:lnTo>
                  <a:pt x="1455731" y="469099"/>
                </a:lnTo>
                <a:lnTo>
                  <a:pt x="1484682" y="451161"/>
                </a:lnTo>
                <a:lnTo>
                  <a:pt x="1511674" y="441128"/>
                </a:lnTo>
                <a:lnTo>
                  <a:pt x="1536878" y="438216"/>
                </a:lnTo>
                <a:lnTo>
                  <a:pt x="1560465" y="441638"/>
                </a:lnTo>
                <a:lnTo>
                  <a:pt x="1603474" y="464345"/>
                </a:lnTo>
                <a:lnTo>
                  <a:pt x="1642071" y="502969"/>
                </a:lnTo>
                <a:lnTo>
                  <a:pt x="1677628" y="551228"/>
                </a:lnTo>
                <a:lnTo>
                  <a:pt x="1728259" y="627941"/>
                </a:lnTo>
                <a:lnTo>
                  <a:pt x="1745100" y="651525"/>
                </a:lnTo>
                <a:lnTo>
                  <a:pt x="1779757" y="690998"/>
                </a:lnTo>
                <a:lnTo>
                  <a:pt x="1816853" y="714980"/>
                </a:lnTo>
                <a:lnTo>
                  <a:pt x="1836745" y="719199"/>
                </a:lnTo>
                <a:lnTo>
                  <a:pt x="1857761" y="717189"/>
                </a:lnTo>
                <a:lnTo>
                  <a:pt x="1880072" y="708165"/>
                </a:lnTo>
                <a:lnTo>
                  <a:pt x="1903849" y="691342"/>
                </a:lnTo>
                <a:lnTo>
                  <a:pt x="1925988" y="672824"/>
                </a:lnTo>
                <a:lnTo>
                  <a:pt x="1948991" y="654126"/>
                </a:lnTo>
                <a:lnTo>
                  <a:pt x="1997923" y="617085"/>
                </a:lnTo>
                <a:lnTo>
                  <a:pt x="2051321" y="582016"/>
                </a:lnTo>
                <a:lnTo>
                  <a:pt x="2109858" y="550717"/>
                </a:lnTo>
                <a:lnTo>
                  <a:pt x="2174209" y="524984"/>
                </a:lnTo>
                <a:lnTo>
                  <a:pt x="2245048" y="506616"/>
                </a:lnTo>
                <a:lnTo>
                  <a:pt x="2283111" y="500755"/>
                </a:lnTo>
                <a:lnTo>
                  <a:pt x="2323049" y="497410"/>
                </a:lnTo>
                <a:lnTo>
                  <a:pt x="2364946" y="496804"/>
                </a:lnTo>
                <a:lnTo>
                  <a:pt x="2408886" y="499162"/>
                </a:lnTo>
                <a:lnTo>
                  <a:pt x="2454955" y="504709"/>
                </a:lnTo>
                <a:lnTo>
                  <a:pt x="2503235" y="513671"/>
                </a:lnTo>
                <a:lnTo>
                  <a:pt x="2553812" y="526271"/>
                </a:lnTo>
                <a:lnTo>
                  <a:pt x="2606769" y="542733"/>
                </a:lnTo>
                <a:lnTo>
                  <a:pt x="2662191" y="563284"/>
                </a:lnTo>
                <a:lnTo>
                  <a:pt x="2720162" y="588147"/>
                </a:lnTo>
                <a:lnTo>
                  <a:pt x="2780766" y="617548"/>
                </a:lnTo>
                <a:lnTo>
                  <a:pt x="2844089" y="651710"/>
                </a:lnTo>
                <a:lnTo>
                  <a:pt x="2910213" y="690858"/>
                </a:lnTo>
                <a:lnTo>
                  <a:pt x="2979223" y="735218"/>
                </a:lnTo>
                <a:lnTo>
                  <a:pt x="3019159" y="760469"/>
                </a:lnTo>
                <a:lnTo>
                  <a:pt x="3057570" y="782186"/>
                </a:lnTo>
                <a:lnTo>
                  <a:pt x="3094531" y="800488"/>
                </a:lnTo>
                <a:lnTo>
                  <a:pt x="3130114" y="815490"/>
                </a:lnTo>
                <a:lnTo>
                  <a:pt x="3197447" y="836068"/>
                </a:lnTo>
                <a:lnTo>
                  <a:pt x="3260161" y="844859"/>
                </a:lnTo>
                <a:lnTo>
                  <a:pt x="3289970" y="845127"/>
                </a:lnTo>
                <a:lnTo>
                  <a:pt x="3318846" y="842801"/>
                </a:lnTo>
                <a:lnTo>
                  <a:pt x="3374094" y="830835"/>
                </a:lnTo>
                <a:lnTo>
                  <a:pt x="3426497" y="809898"/>
                </a:lnTo>
                <a:lnTo>
                  <a:pt x="3476646" y="780930"/>
                </a:lnTo>
                <a:lnTo>
                  <a:pt x="3525133" y="744870"/>
                </a:lnTo>
                <a:lnTo>
                  <a:pt x="3572549" y="702655"/>
                </a:lnTo>
                <a:lnTo>
                  <a:pt x="3619486" y="655227"/>
                </a:lnTo>
                <a:lnTo>
                  <a:pt x="3666535" y="603522"/>
                </a:lnTo>
                <a:lnTo>
                  <a:pt x="3714288" y="548481"/>
                </a:lnTo>
                <a:lnTo>
                  <a:pt x="3788530" y="461716"/>
                </a:lnTo>
                <a:lnTo>
                  <a:pt x="3814270" y="432143"/>
                </a:lnTo>
                <a:lnTo>
                  <a:pt x="3840630" y="402440"/>
                </a:lnTo>
                <a:lnTo>
                  <a:pt x="3867683" y="372724"/>
                </a:lnTo>
                <a:lnTo>
                  <a:pt x="3895504" y="343113"/>
                </a:lnTo>
                <a:lnTo>
                  <a:pt x="3924166" y="313724"/>
                </a:lnTo>
                <a:lnTo>
                  <a:pt x="3953743" y="284675"/>
                </a:lnTo>
                <a:lnTo>
                  <a:pt x="3984310" y="256082"/>
                </a:lnTo>
                <a:lnTo>
                  <a:pt x="4015940" y="228063"/>
                </a:lnTo>
                <a:lnTo>
                  <a:pt x="4048707" y="200736"/>
                </a:lnTo>
                <a:lnTo>
                  <a:pt x="4082685" y="174218"/>
                </a:lnTo>
                <a:lnTo>
                  <a:pt x="4117948" y="148626"/>
                </a:lnTo>
                <a:lnTo>
                  <a:pt x="4154569" y="124078"/>
                </a:lnTo>
                <a:lnTo>
                  <a:pt x="4192624" y="100690"/>
                </a:lnTo>
                <a:lnTo>
                  <a:pt x="4232186" y="78581"/>
                </a:lnTo>
                <a:lnTo>
                  <a:pt x="4273328" y="57868"/>
                </a:lnTo>
                <a:lnTo>
                  <a:pt x="4316125" y="38667"/>
                </a:lnTo>
                <a:lnTo>
                  <a:pt x="4353783" y="24456"/>
                </a:lnTo>
                <a:lnTo>
                  <a:pt x="4391211" y="13597"/>
                </a:lnTo>
                <a:lnTo>
                  <a:pt x="4465383" y="1481"/>
                </a:lnTo>
                <a:lnTo>
                  <a:pt x="4502130" y="0"/>
                </a:lnTo>
                <a:lnTo>
                  <a:pt x="4538654" y="1418"/>
                </a:lnTo>
                <a:lnTo>
                  <a:pt x="4611035" y="12504"/>
                </a:lnTo>
                <a:lnTo>
                  <a:pt x="4682538" y="33837"/>
                </a:lnTo>
                <a:lnTo>
                  <a:pt x="4717964" y="48064"/>
                </a:lnTo>
                <a:lnTo>
                  <a:pt x="4753175" y="64515"/>
                </a:lnTo>
                <a:lnTo>
                  <a:pt x="4788173" y="83076"/>
                </a:lnTo>
                <a:lnTo>
                  <a:pt x="4822958" y="103635"/>
                </a:lnTo>
                <a:lnTo>
                  <a:pt x="4857533" y="126079"/>
                </a:lnTo>
                <a:lnTo>
                  <a:pt x="4891899" y="150295"/>
                </a:lnTo>
                <a:lnTo>
                  <a:pt x="4926058" y="176170"/>
                </a:lnTo>
                <a:lnTo>
                  <a:pt x="4960010" y="203593"/>
                </a:lnTo>
                <a:lnTo>
                  <a:pt x="4993758" y="232449"/>
                </a:lnTo>
                <a:lnTo>
                  <a:pt x="5027302" y="262625"/>
                </a:lnTo>
                <a:lnTo>
                  <a:pt x="5060645" y="294010"/>
                </a:lnTo>
                <a:lnTo>
                  <a:pt x="5093788" y="326491"/>
                </a:lnTo>
                <a:lnTo>
                  <a:pt x="5126732" y="359954"/>
                </a:lnTo>
                <a:lnTo>
                  <a:pt x="5159478" y="394287"/>
                </a:lnTo>
                <a:lnTo>
                  <a:pt x="5192029" y="429377"/>
                </a:lnTo>
                <a:lnTo>
                  <a:pt x="5224386" y="465111"/>
                </a:lnTo>
                <a:lnTo>
                  <a:pt x="5256550" y="501376"/>
                </a:lnTo>
                <a:lnTo>
                  <a:pt x="5320306" y="575049"/>
                </a:lnTo>
                <a:lnTo>
                  <a:pt x="5537597" y="833063"/>
                </a:lnTo>
                <a:lnTo>
                  <a:pt x="5598056" y="903104"/>
                </a:lnTo>
                <a:lnTo>
                  <a:pt x="5628023" y="936947"/>
                </a:lnTo>
                <a:lnTo>
                  <a:pt x="5657816" y="969856"/>
                </a:lnTo>
                <a:lnTo>
                  <a:pt x="5687437" y="1001716"/>
                </a:lnTo>
                <a:lnTo>
                  <a:pt x="5716887" y="1032416"/>
                </a:lnTo>
                <a:lnTo>
                  <a:pt x="5746169" y="1061842"/>
                </a:lnTo>
                <a:lnTo>
                  <a:pt x="5775283" y="1089882"/>
                </a:lnTo>
                <a:lnTo>
                  <a:pt x="5804231" y="1116423"/>
                </a:lnTo>
                <a:lnTo>
                  <a:pt x="5861634" y="1164557"/>
                </a:lnTo>
                <a:lnTo>
                  <a:pt x="5918391" y="1205341"/>
                </a:lnTo>
                <a:lnTo>
                  <a:pt x="5974514" y="1237872"/>
                </a:lnTo>
                <a:lnTo>
                  <a:pt x="6406520" y="1374934"/>
                </a:lnTo>
                <a:lnTo>
                  <a:pt x="6828531" y="1450261"/>
                </a:lnTo>
                <a:lnTo>
                  <a:pt x="7160699" y="1487538"/>
                </a:lnTo>
                <a:lnTo>
                  <a:pt x="7295349" y="1497564"/>
                </a:lnTo>
                <a:close/>
              </a:path>
            </a:pathLst>
          </a:custGeom>
          <a:solidFill>
            <a:srgbClr val="2312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747936" y="3686229"/>
            <a:ext cx="7293609" cy="2915285"/>
          </a:xfrm>
          <a:custGeom>
            <a:avLst/>
            <a:gdLst/>
            <a:ahLst/>
            <a:cxnLst/>
            <a:rect l="l" t="t" r="r" b="b"/>
            <a:pathLst>
              <a:path w="7293609" h="2915284">
                <a:moveTo>
                  <a:pt x="0" y="2914702"/>
                </a:moveTo>
                <a:lnTo>
                  <a:pt x="366992" y="2809525"/>
                </a:lnTo>
                <a:lnTo>
                  <a:pt x="590486" y="2683438"/>
                </a:lnTo>
                <a:lnTo>
                  <a:pt x="761528" y="2454517"/>
                </a:lnTo>
                <a:lnTo>
                  <a:pt x="995120" y="1993714"/>
                </a:lnTo>
                <a:lnTo>
                  <a:pt x="1019821" y="1949309"/>
                </a:lnTo>
                <a:lnTo>
                  <a:pt x="1045214" y="1907602"/>
                </a:lnTo>
                <a:lnTo>
                  <a:pt x="1071244" y="1868576"/>
                </a:lnTo>
                <a:lnTo>
                  <a:pt x="1097859" y="1832212"/>
                </a:lnTo>
                <a:lnTo>
                  <a:pt x="1125003" y="1798489"/>
                </a:lnTo>
                <a:lnTo>
                  <a:pt x="1152624" y="1767391"/>
                </a:lnTo>
                <a:lnTo>
                  <a:pt x="1180667" y="1738898"/>
                </a:lnTo>
                <a:lnTo>
                  <a:pt x="1209078" y="1712990"/>
                </a:lnTo>
                <a:lnTo>
                  <a:pt x="1266791" y="1668859"/>
                </a:lnTo>
                <a:lnTo>
                  <a:pt x="1325332" y="1634847"/>
                </a:lnTo>
                <a:lnTo>
                  <a:pt x="1384270" y="1610803"/>
                </a:lnTo>
                <a:lnTo>
                  <a:pt x="1443174" y="1596578"/>
                </a:lnTo>
                <a:lnTo>
                  <a:pt x="1501614" y="1592021"/>
                </a:lnTo>
                <a:lnTo>
                  <a:pt x="1530525" y="1593321"/>
                </a:lnTo>
                <a:lnTo>
                  <a:pt x="1587461" y="1602983"/>
                </a:lnTo>
                <a:lnTo>
                  <a:pt x="1642855" y="1621938"/>
                </a:lnTo>
                <a:lnTo>
                  <a:pt x="1696276" y="1650035"/>
                </a:lnTo>
                <a:lnTo>
                  <a:pt x="1747295" y="1687123"/>
                </a:lnTo>
                <a:lnTo>
                  <a:pt x="1795480" y="1733051"/>
                </a:lnTo>
                <a:lnTo>
                  <a:pt x="1840400" y="1787671"/>
                </a:lnTo>
                <a:lnTo>
                  <a:pt x="1881624" y="1850830"/>
                </a:lnTo>
                <a:lnTo>
                  <a:pt x="1900716" y="1885566"/>
                </a:lnTo>
                <a:lnTo>
                  <a:pt x="1918723" y="1922380"/>
                </a:lnTo>
                <a:lnTo>
                  <a:pt x="1935590" y="1961253"/>
                </a:lnTo>
                <a:lnTo>
                  <a:pt x="1951265" y="2002168"/>
                </a:lnTo>
                <a:lnTo>
                  <a:pt x="1965692" y="2045106"/>
                </a:lnTo>
                <a:lnTo>
                  <a:pt x="1978818" y="2090046"/>
                </a:lnTo>
                <a:lnTo>
                  <a:pt x="1990590" y="2136972"/>
                </a:lnTo>
                <a:lnTo>
                  <a:pt x="2000954" y="2185863"/>
                </a:lnTo>
                <a:lnTo>
                  <a:pt x="2009855" y="2236701"/>
                </a:lnTo>
                <a:lnTo>
                  <a:pt x="2023564" y="2335523"/>
                </a:lnTo>
                <a:lnTo>
                  <a:pt x="2030662" y="2377307"/>
                </a:lnTo>
                <a:lnTo>
                  <a:pt x="2038528" y="2414972"/>
                </a:lnTo>
                <a:lnTo>
                  <a:pt x="2056533" y="2478548"/>
                </a:lnTo>
                <a:lnTo>
                  <a:pt x="2077523" y="2527460"/>
                </a:lnTo>
                <a:lnTo>
                  <a:pt x="2101440" y="2562920"/>
                </a:lnTo>
                <a:lnTo>
                  <a:pt x="2142681" y="2593536"/>
                </a:lnTo>
                <a:lnTo>
                  <a:pt x="2190190" y="2600693"/>
                </a:lnTo>
                <a:lnTo>
                  <a:pt x="2207386" y="2598572"/>
                </a:lnTo>
                <a:lnTo>
                  <a:pt x="2262955" y="2580807"/>
                </a:lnTo>
                <a:lnTo>
                  <a:pt x="2303247" y="2560975"/>
                </a:lnTo>
                <a:lnTo>
                  <a:pt x="2346069" y="2536165"/>
                </a:lnTo>
                <a:lnTo>
                  <a:pt x="2391366" y="2507587"/>
                </a:lnTo>
                <a:lnTo>
                  <a:pt x="2489153" y="2443969"/>
                </a:lnTo>
                <a:lnTo>
                  <a:pt x="2515058" y="2427602"/>
                </a:lnTo>
                <a:lnTo>
                  <a:pt x="2568566" y="2395369"/>
                </a:lnTo>
                <a:lnTo>
                  <a:pt x="2624293" y="2364817"/>
                </a:lnTo>
                <a:lnTo>
                  <a:pt x="2682182" y="2337155"/>
                </a:lnTo>
                <a:lnTo>
                  <a:pt x="2742177" y="2313593"/>
                </a:lnTo>
                <a:lnTo>
                  <a:pt x="2804220" y="2295343"/>
                </a:lnTo>
                <a:lnTo>
                  <a:pt x="2868255" y="2283615"/>
                </a:lnTo>
                <a:lnTo>
                  <a:pt x="2934225" y="2279620"/>
                </a:lnTo>
                <a:lnTo>
                  <a:pt x="2967918" y="2280900"/>
                </a:lnTo>
                <a:lnTo>
                  <a:pt x="3036685" y="2290774"/>
                </a:lnTo>
                <a:lnTo>
                  <a:pt x="3107245" y="2311406"/>
                </a:lnTo>
                <a:lnTo>
                  <a:pt x="3267806" y="2370762"/>
                </a:lnTo>
                <a:lnTo>
                  <a:pt x="3331125" y="2393078"/>
                </a:lnTo>
                <a:lnTo>
                  <a:pt x="3393877" y="2413766"/>
                </a:lnTo>
                <a:lnTo>
                  <a:pt x="3456030" y="2432282"/>
                </a:lnTo>
                <a:lnTo>
                  <a:pt x="3517550" y="2448083"/>
                </a:lnTo>
                <a:lnTo>
                  <a:pt x="3578405" y="2460627"/>
                </a:lnTo>
                <a:lnTo>
                  <a:pt x="3638562" y="2469371"/>
                </a:lnTo>
                <a:lnTo>
                  <a:pt x="3697987" y="2473771"/>
                </a:lnTo>
                <a:lnTo>
                  <a:pt x="3727416" y="2474173"/>
                </a:lnTo>
                <a:lnTo>
                  <a:pt x="3756649" y="2473286"/>
                </a:lnTo>
                <a:lnTo>
                  <a:pt x="3814513" y="2467372"/>
                </a:lnTo>
                <a:lnTo>
                  <a:pt x="3871548" y="2455487"/>
                </a:lnTo>
                <a:lnTo>
                  <a:pt x="3927720" y="2437088"/>
                </a:lnTo>
                <a:lnTo>
                  <a:pt x="3982996" y="2411631"/>
                </a:lnTo>
                <a:lnTo>
                  <a:pt x="4037344" y="2378575"/>
                </a:lnTo>
                <a:lnTo>
                  <a:pt x="4090731" y="2337376"/>
                </a:lnTo>
                <a:lnTo>
                  <a:pt x="4143123" y="2287492"/>
                </a:lnTo>
                <a:lnTo>
                  <a:pt x="4168936" y="2259123"/>
                </a:lnTo>
                <a:lnTo>
                  <a:pt x="4194488" y="2228379"/>
                </a:lnTo>
                <a:lnTo>
                  <a:pt x="4219775" y="2195192"/>
                </a:lnTo>
                <a:lnTo>
                  <a:pt x="4244793" y="2159495"/>
                </a:lnTo>
                <a:lnTo>
                  <a:pt x="4269537" y="2121220"/>
                </a:lnTo>
                <a:lnTo>
                  <a:pt x="4294004" y="2080298"/>
                </a:lnTo>
                <a:lnTo>
                  <a:pt x="4318190" y="2036662"/>
                </a:lnTo>
                <a:lnTo>
                  <a:pt x="4342091" y="1990243"/>
                </a:lnTo>
                <a:lnTo>
                  <a:pt x="4365701" y="1940975"/>
                </a:lnTo>
                <a:lnTo>
                  <a:pt x="4389018" y="1888790"/>
                </a:lnTo>
                <a:lnTo>
                  <a:pt x="4412037" y="1833618"/>
                </a:lnTo>
                <a:lnTo>
                  <a:pt x="4434753" y="1775394"/>
                </a:lnTo>
                <a:lnTo>
                  <a:pt x="4457164" y="1714048"/>
                </a:lnTo>
                <a:lnTo>
                  <a:pt x="4479265" y="1649513"/>
                </a:lnTo>
                <a:lnTo>
                  <a:pt x="4501051" y="1581721"/>
                </a:lnTo>
                <a:lnTo>
                  <a:pt x="4522518" y="1510604"/>
                </a:lnTo>
                <a:lnTo>
                  <a:pt x="4543663" y="1436094"/>
                </a:lnTo>
                <a:lnTo>
                  <a:pt x="4564482" y="1358124"/>
                </a:lnTo>
                <a:lnTo>
                  <a:pt x="4604519" y="1199347"/>
                </a:lnTo>
                <a:lnTo>
                  <a:pt x="4624748" y="1124787"/>
                </a:lnTo>
                <a:lnTo>
                  <a:pt x="4645632" y="1052915"/>
                </a:lnTo>
                <a:lnTo>
                  <a:pt x="4667148" y="983704"/>
                </a:lnTo>
                <a:lnTo>
                  <a:pt x="4689271" y="917124"/>
                </a:lnTo>
                <a:lnTo>
                  <a:pt x="4711979" y="853146"/>
                </a:lnTo>
                <a:lnTo>
                  <a:pt x="4735247" y="791741"/>
                </a:lnTo>
                <a:lnTo>
                  <a:pt x="4759052" y="732881"/>
                </a:lnTo>
                <a:lnTo>
                  <a:pt x="4783370" y="676537"/>
                </a:lnTo>
                <a:lnTo>
                  <a:pt x="4808179" y="622680"/>
                </a:lnTo>
                <a:lnTo>
                  <a:pt x="4833453" y="571280"/>
                </a:lnTo>
                <a:lnTo>
                  <a:pt x="4859170" y="522310"/>
                </a:lnTo>
                <a:lnTo>
                  <a:pt x="4885306" y="475740"/>
                </a:lnTo>
                <a:lnTo>
                  <a:pt x="4911837" y="431541"/>
                </a:lnTo>
                <a:lnTo>
                  <a:pt x="4938740" y="389684"/>
                </a:lnTo>
                <a:lnTo>
                  <a:pt x="4965990" y="350141"/>
                </a:lnTo>
                <a:lnTo>
                  <a:pt x="4993566" y="312883"/>
                </a:lnTo>
                <a:lnTo>
                  <a:pt x="5021442" y="277881"/>
                </a:lnTo>
                <a:lnTo>
                  <a:pt x="5049595" y="245105"/>
                </a:lnTo>
                <a:lnTo>
                  <a:pt x="5078002" y="214528"/>
                </a:lnTo>
                <a:lnTo>
                  <a:pt x="5106639" y="186120"/>
                </a:lnTo>
                <a:lnTo>
                  <a:pt x="5135483" y="159852"/>
                </a:lnTo>
                <a:lnTo>
                  <a:pt x="5193694" y="113621"/>
                </a:lnTo>
                <a:lnTo>
                  <a:pt x="5252448" y="75606"/>
                </a:lnTo>
                <a:lnTo>
                  <a:pt x="5311555" y="45574"/>
                </a:lnTo>
                <a:lnTo>
                  <a:pt x="5370826" y="23295"/>
                </a:lnTo>
                <a:lnTo>
                  <a:pt x="5430073" y="8538"/>
                </a:lnTo>
                <a:lnTo>
                  <a:pt x="5489106" y="1071"/>
                </a:lnTo>
                <a:lnTo>
                  <a:pt x="5518483" y="0"/>
                </a:lnTo>
                <a:lnTo>
                  <a:pt x="5547736" y="664"/>
                </a:lnTo>
                <a:lnTo>
                  <a:pt x="5605776" y="7086"/>
                </a:lnTo>
                <a:lnTo>
                  <a:pt x="5663035" y="20106"/>
                </a:lnTo>
                <a:lnTo>
                  <a:pt x="5719325" y="39492"/>
                </a:lnTo>
                <a:lnTo>
                  <a:pt x="5774457" y="65014"/>
                </a:lnTo>
                <a:lnTo>
                  <a:pt x="5828242" y="96442"/>
                </a:lnTo>
                <a:lnTo>
                  <a:pt x="5880491" y="133542"/>
                </a:lnTo>
                <a:lnTo>
                  <a:pt x="5931015" y="176086"/>
                </a:lnTo>
                <a:lnTo>
                  <a:pt x="5965571" y="209303"/>
                </a:lnTo>
                <a:lnTo>
                  <a:pt x="5997940" y="244409"/>
                </a:lnTo>
                <a:lnTo>
                  <a:pt x="6028167" y="281233"/>
                </a:lnTo>
                <a:lnTo>
                  <a:pt x="6056293" y="319602"/>
                </a:lnTo>
                <a:lnTo>
                  <a:pt x="6082361" y="359344"/>
                </a:lnTo>
                <a:lnTo>
                  <a:pt x="6106415" y="400286"/>
                </a:lnTo>
                <a:lnTo>
                  <a:pt x="6128497" y="442256"/>
                </a:lnTo>
                <a:lnTo>
                  <a:pt x="6148650" y="485083"/>
                </a:lnTo>
                <a:lnTo>
                  <a:pt x="6169048" y="532499"/>
                </a:lnTo>
                <a:lnTo>
                  <a:pt x="6188795" y="580464"/>
                </a:lnTo>
                <a:lnTo>
                  <a:pt x="6207902" y="628924"/>
                </a:lnTo>
                <a:lnTo>
                  <a:pt x="6226379" y="677825"/>
                </a:lnTo>
                <a:lnTo>
                  <a:pt x="6244240" y="727114"/>
                </a:lnTo>
                <a:lnTo>
                  <a:pt x="6261493" y="776738"/>
                </a:lnTo>
                <a:lnTo>
                  <a:pt x="6278151" y="826643"/>
                </a:lnTo>
                <a:lnTo>
                  <a:pt x="6294225" y="876775"/>
                </a:lnTo>
                <a:lnTo>
                  <a:pt x="6309726" y="927082"/>
                </a:lnTo>
                <a:lnTo>
                  <a:pt x="6324665" y="977508"/>
                </a:lnTo>
                <a:lnTo>
                  <a:pt x="6339053" y="1028002"/>
                </a:lnTo>
                <a:lnTo>
                  <a:pt x="6352901" y="1078510"/>
                </a:lnTo>
                <a:lnTo>
                  <a:pt x="6366221" y="1128977"/>
                </a:lnTo>
                <a:lnTo>
                  <a:pt x="6379024" y="1179351"/>
                </a:lnTo>
                <a:lnTo>
                  <a:pt x="6391320" y="1229578"/>
                </a:lnTo>
                <a:lnTo>
                  <a:pt x="6403121" y="1279605"/>
                </a:lnTo>
                <a:lnTo>
                  <a:pt x="6414439" y="1329377"/>
                </a:lnTo>
                <a:lnTo>
                  <a:pt x="6425283" y="1378842"/>
                </a:lnTo>
                <a:lnTo>
                  <a:pt x="6445599" y="1476636"/>
                </a:lnTo>
                <a:lnTo>
                  <a:pt x="6464157" y="1572558"/>
                </a:lnTo>
                <a:lnTo>
                  <a:pt x="6481048" y="1666180"/>
                </a:lnTo>
                <a:lnTo>
                  <a:pt x="6496359" y="1757074"/>
                </a:lnTo>
                <a:lnTo>
                  <a:pt x="6503451" y="1801365"/>
                </a:lnTo>
                <a:lnTo>
                  <a:pt x="6511798" y="1850301"/>
                </a:lnTo>
                <a:lnTo>
                  <a:pt x="6521689" y="1898751"/>
                </a:lnTo>
                <a:lnTo>
                  <a:pt x="6533102" y="1946684"/>
                </a:lnTo>
                <a:lnTo>
                  <a:pt x="6546017" y="1994071"/>
                </a:lnTo>
                <a:lnTo>
                  <a:pt x="6560411" y="2040880"/>
                </a:lnTo>
                <a:lnTo>
                  <a:pt x="6576263" y="2087083"/>
                </a:lnTo>
                <a:lnTo>
                  <a:pt x="6593551" y="2132648"/>
                </a:lnTo>
                <a:lnTo>
                  <a:pt x="6612253" y="2177546"/>
                </a:lnTo>
                <a:lnTo>
                  <a:pt x="6632348" y="2221746"/>
                </a:lnTo>
                <a:lnTo>
                  <a:pt x="6653815" y="2265219"/>
                </a:lnTo>
                <a:lnTo>
                  <a:pt x="6676632" y="2307934"/>
                </a:lnTo>
                <a:lnTo>
                  <a:pt x="6700776" y="2349861"/>
                </a:lnTo>
                <a:lnTo>
                  <a:pt x="6726228" y="2390970"/>
                </a:lnTo>
                <a:lnTo>
                  <a:pt x="6752964" y="2431231"/>
                </a:lnTo>
                <a:lnTo>
                  <a:pt x="6780964" y="2470614"/>
                </a:lnTo>
                <a:lnTo>
                  <a:pt x="6810205" y="2509088"/>
                </a:lnTo>
                <a:lnTo>
                  <a:pt x="6840667" y="2546624"/>
                </a:lnTo>
                <a:lnTo>
                  <a:pt x="6872327" y="2583191"/>
                </a:lnTo>
                <a:lnTo>
                  <a:pt x="6905164" y="2618759"/>
                </a:lnTo>
                <a:lnTo>
                  <a:pt x="6939157" y="2653298"/>
                </a:lnTo>
                <a:lnTo>
                  <a:pt x="6974284" y="2686778"/>
                </a:lnTo>
                <a:lnTo>
                  <a:pt x="7010522" y="2719169"/>
                </a:lnTo>
                <a:lnTo>
                  <a:pt x="7047852" y="2750440"/>
                </a:lnTo>
                <a:lnTo>
                  <a:pt x="7086250" y="2780562"/>
                </a:lnTo>
                <a:lnTo>
                  <a:pt x="7125696" y="2809504"/>
                </a:lnTo>
                <a:lnTo>
                  <a:pt x="7166167" y="2837237"/>
                </a:lnTo>
                <a:lnTo>
                  <a:pt x="7207643" y="2863729"/>
                </a:lnTo>
                <a:lnTo>
                  <a:pt x="7250102" y="2888951"/>
                </a:lnTo>
                <a:lnTo>
                  <a:pt x="7293521" y="2912873"/>
                </a:lnTo>
                <a:lnTo>
                  <a:pt x="0" y="2914702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747936" y="3692631"/>
            <a:ext cx="7293521" cy="290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282274"/>
            <a:ext cx="13864590" cy="2319020"/>
          </a:xfrm>
          <a:custGeom>
            <a:avLst/>
            <a:gdLst/>
            <a:ahLst/>
            <a:cxnLst/>
            <a:rect l="l" t="t" r="r" b="b"/>
            <a:pathLst>
              <a:path w="13864590" h="2319020">
                <a:moveTo>
                  <a:pt x="6789242" y="2318664"/>
                </a:moveTo>
                <a:lnTo>
                  <a:pt x="6654635" y="2308631"/>
                </a:lnTo>
                <a:lnTo>
                  <a:pt x="6322466" y="2271357"/>
                </a:lnTo>
                <a:lnTo>
                  <a:pt x="5900445" y="2196033"/>
                </a:lnTo>
                <a:lnTo>
                  <a:pt x="5496268" y="2071865"/>
                </a:lnTo>
                <a:lnTo>
                  <a:pt x="5440464" y="2043798"/>
                </a:lnTo>
                <a:lnTo>
                  <a:pt x="5384025" y="2007019"/>
                </a:lnTo>
                <a:lnTo>
                  <a:pt x="5326939" y="1962454"/>
                </a:lnTo>
                <a:lnTo>
                  <a:pt x="5269217" y="1910981"/>
                </a:lnTo>
                <a:lnTo>
                  <a:pt x="5240096" y="1882940"/>
                </a:lnTo>
                <a:lnTo>
                  <a:pt x="5210822" y="1853514"/>
                </a:lnTo>
                <a:lnTo>
                  <a:pt x="5181371" y="1822818"/>
                </a:lnTo>
                <a:lnTo>
                  <a:pt x="5151742" y="1790954"/>
                </a:lnTo>
                <a:lnTo>
                  <a:pt x="5121948" y="1758048"/>
                </a:lnTo>
                <a:lnTo>
                  <a:pt x="5091989" y="1724202"/>
                </a:lnTo>
                <a:lnTo>
                  <a:pt x="5061839" y="1689531"/>
                </a:lnTo>
                <a:lnTo>
                  <a:pt x="5031524" y="1654162"/>
                </a:lnTo>
                <a:lnTo>
                  <a:pt x="5001031" y="1618195"/>
                </a:lnTo>
                <a:lnTo>
                  <a:pt x="4877232" y="1470596"/>
                </a:lnTo>
                <a:lnTo>
                  <a:pt x="4814240" y="1396149"/>
                </a:lnTo>
                <a:lnTo>
                  <a:pt x="4782451" y="1359154"/>
                </a:lnTo>
                <a:lnTo>
                  <a:pt x="4750486" y="1322476"/>
                </a:lnTo>
                <a:lnTo>
                  <a:pt x="4718316" y="1286205"/>
                </a:lnTo>
                <a:lnTo>
                  <a:pt x="4685957" y="1250480"/>
                </a:lnTo>
                <a:lnTo>
                  <a:pt x="4653407" y="1215390"/>
                </a:lnTo>
                <a:lnTo>
                  <a:pt x="4620666" y="1181049"/>
                </a:lnTo>
                <a:lnTo>
                  <a:pt x="4587722" y="1147584"/>
                </a:lnTo>
                <a:lnTo>
                  <a:pt x="4554575" y="1115110"/>
                </a:lnTo>
                <a:lnTo>
                  <a:pt x="4521238" y="1083729"/>
                </a:lnTo>
                <a:lnTo>
                  <a:pt x="4487684" y="1053541"/>
                </a:lnTo>
                <a:lnTo>
                  <a:pt x="4453941" y="1024686"/>
                </a:lnTo>
                <a:lnTo>
                  <a:pt x="4419993" y="997267"/>
                </a:lnTo>
                <a:lnTo>
                  <a:pt x="4385830" y="971397"/>
                </a:lnTo>
                <a:lnTo>
                  <a:pt x="4351464" y="947178"/>
                </a:lnTo>
                <a:lnTo>
                  <a:pt x="4316882" y="924737"/>
                </a:lnTo>
                <a:lnTo>
                  <a:pt x="4282097" y="904176"/>
                </a:lnTo>
                <a:lnTo>
                  <a:pt x="4247108" y="885609"/>
                </a:lnTo>
                <a:lnTo>
                  <a:pt x="4211891" y="869162"/>
                </a:lnTo>
                <a:lnTo>
                  <a:pt x="4176471" y="854938"/>
                </a:lnTo>
                <a:lnTo>
                  <a:pt x="4104970" y="833602"/>
                </a:lnTo>
                <a:lnTo>
                  <a:pt x="4032580" y="822515"/>
                </a:lnTo>
                <a:lnTo>
                  <a:pt x="3996055" y="821093"/>
                </a:lnTo>
                <a:lnTo>
                  <a:pt x="3959314" y="822579"/>
                </a:lnTo>
                <a:lnTo>
                  <a:pt x="3885146" y="834694"/>
                </a:lnTo>
                <a:lnTo>
                  <a:pt x="3847706" y="845553"/>
                </a:lnTo>
                <a:lnTo>
                  <a:pt x="3810050" y="859764"/>
                </a:lnTo>
                <a:lnTo>
                  <a:pt x="3767251" y="878967"/>
                </a:lnTo>
                <a:lnTo>
                  <a:pt x="3726116" y="899680"/>
                </a:lnTo>
                <a:lnTo>
                  <a:pt x="3686556" y="921791"/>
                </a:lnTo>
                <a:lnTo>
                  <a:pt x="3648494" y="945172"/>
                </a:lnTo>
                <a:lnTo>
                  <a:pt x="3611880" y="969721"/>
                </a:lnTo>
                <a:lnTo>
                  <a:pt x="3576612" y="995311"/>
                </a:lnTo>
                <a:lnTo>
                  <a:pt x="3542639" y="1021829"/>
                </a:lnTo>
                <a:lnTo>
                  <a:pt x="3509873" y="1049159"/>
                </a:lnTo>
                <a:lnTo>
                  <a:pt x="3478238" y="1077175"/>
                </a:lnTo>
                <a:lnTo>
                  <a:pt x="3447669" y="1105776"/>
                </a:lnTo>
                <a:lnTo>
                  <a:pt x="3418090" y="1134821"/>
                </a:lnTo>
                <a:lnTo>
                  <a:pt x="3389439" y="1164209"/>
                </a:lnTo>
                <a:lnTo>
                  <a:pt x="3361613" y="1193825"/>
                </a:lnTo>
                <a:lnTo>
                  <a:pt x="3334562" y="1223543"/>
                </a:lnTo>
                <a:lnTo>
                  <a:pt x="3308197" y="1253236"/>
                </a:lnTo>
                <a:lnTo>
                  <a:pt x="3282454" y="1282814"/>
                </a:lnTo>
                <a:lnTo>
                  <a:pt x="3227184" y="1347368"/>
                </a:lnTo>
                <a:lnTo>
                  <a:pt x="3184220" y="1397457"/>
                </a:lnTo>
                <a:lnTo>
                  <a:pt x="3136887" y="1450949"/>
                </a:lnTo>
                <a:lnTo>
                  <a:pt x="3089973" y="1500632"/>
                </a:lnTo>
                <a:lnTo>
                  <a:pt x="3042869" y="1545577"/>
                </a:lnTo>
                <a:lnTo>
                  <a:pt x="2994990" y="1584820"/>
                </a:lnTo>
                <a:lnTo>
                  <a:pt x="2945739" y="1617459"/>
                </a:lnTo>
                <a:lnTo>
                  <a:pt x="2894546" y="1642529"/>
                </a:lnTo>
                <a:lnTo>
                  <a:pt x="2840786" y="1659102"/>
                </a:lnTo>
                <a:lnTo>
                  <a:pt x="2787167" y="1665973"/>
                </a:lnTo>
                <a:lnTo>
                  <a:pt x="2754084" y="1665960"/>
                </a:lnTo>
                <a:lnTo>
                  <a:pt x="2691371" y="1657172"/>
                </a:lnTo>
                <a:lnTo>
                  <a:pt x="2624048" y="1636585"/>
                </a:lnTo>
                <a:lnTo>
                  <a:pt x="2588463" y="1621586"/>
                </a:lnTo>
                <a:lnTo>
                  <a:pt x="2551493" y="1603286"/>
                </a:lnTo>
                <a:lnTo>
                  <a:pt x="2513088" y="1581569"/>
                </a:lnTo>
                <a:lnTo>
                  <a:pt x="2473147" y="1556321"/>
                </a:lnTo>
                <a:lnTo>
                  <a:pt x="2448229" y="1540294"/>
                </a:lnTo>
                <a:lnTo>
                  <a:pt x="2404148" y="1511960"/>
                </a:lnTo>
                <a:lnTo>
                  <a:pt x="2338019" y="1472806"/>
                </a:lnTo>
                <a:lnTo>
                  <a:pt x="2274697" y="1438643"/>
                </a:lnTo>
                <a:lnTo>
                  <a:pt x="2214092" y="1409242"/>
                </a:lnTo>
                <a:lnTo>
                  <a:pt x="2156117" y="1384388"/>
                </a:lnTo>
                <a:lnTo>
                  <a:pt x="2100694" y="1363827"/>
                </a:lnTo>
                <a:lnTo>
                  <a:pt x="2047798" y="1347381"/>
                </a:lnTo>
                <a:lnTo>
                  <a:pt x="1997163" y="1334770"/>
                </a:lnTo>
                <a:lnTo>
                  <a:pt x="1948878" y="1325803"/>
                </a:lnTo>
                <a:lnTo>
                  <a:pt x="1902815" y="1320266"/>
                </a:lnTo>
                <a:lnTo>
                  <a:pt x="1858873" y="1317904"/>
                </a:lnTo>
                <a:lnTo>
                  <a:pt x="1816976" y="1318514"/>
                </a:lnTo>
                <a:lnTo>
                  <a:pt x="1777034" y="1321854"/>
                </a:lnTo>
                <a:lnTo>
                  <a:pt x="1738972" y="1327708"/>
                </a:lnTo>
                <a:lnTo>
                  <a:pt x="1668132" y="1346085"/>
                </a:lnTo>
                <a:lnTo>
                  <a:pt x="1603781" y="1371815"/>
                </a:lnTo>
                <a:lnTo>
                  <a:pt x="1545247" y="1403108"/>
                </a:lnTo>
                <a:lnTo>
                  <a:pt x="1491856" y="1438186"/>
                </a:lnTo>
                <a:lnTo>
                  <a:pt x="1442923" y="1475219"/>
                </a:lnTo>
                <a:lnTo>
                  <a:pt x="1397774" y="1512443"/>
                </a:lnTo>
                <a:lnTo>
                  <a:pt x="1374000" y="1529257"/>
                </a:lnTo>
                <a:lnTo>
                  <a:pt x="1351686" y="1538287"/>
                </a:lnTo>
                <a:lnTo>
                  <a:pt x="1330680" y="1540294"/>
                </a:lnTo>
                <a:lnTo>
                  <a:pt x="1310779" y="1536077"/>
                </a:lnTo>
                <a:lnTo>
                  <a:pt x="1273683" y="1512100"/>
                </a:lnTo>
                <a:lnTo>
                  <a:pt x="1239024" y="1472628"/>
                </a:lnTo>
                <a:lnTo>
                  <a:pt x="1205445" y="1423936"/>
                </a:lnTo>
                <a:lnTo>
                  <a:pt x="1188618" y="1398104"/>
                </a:lnTo>
                <a:lnTo>
                  <a:pt x="1171562" y="1372323"/>
                </a:lnTo>
                <a:lnTo>
                  <a:pt x="1136002" y="1324063"/>
                </a:lnTo>
                <a:lnTo>
                  <a:pt x="1097407" y="1285443"/>
                </a:lnTo>
                <a:lnTo>
                  <a:pt x="1054392" y="1262735"/>
                </a:lnTo>
                <a:lnTo>
                  <a:pt x="1030808" y="1259319"/>
                </a:lnTo>
                <a:lnTo>
                  <a:pt x="1005598" y="1262227"/>
                </a:lnTo>
                <a:lnTo>
                  <a:pt x="949655" y="1290193"/>
                </a:lnTo>
                <a:lnTo>
                  <a:pt x="918578" y="1316824"/>
                </a:lnTo>
                <a:lnTo>
                  <a:pt x="887552" y="1347368"/>
                </a:lnTo>
                <a:lnTo>
                  <a:pt x="742022" y="1493901"/>
                </a:lnTo>
                <a:lnTo>
                  <a:pt x="670115" y="1565656"/>
                </a:lnTo>
                <a:lnTo>
                  <a:pt x="635292" y="1599920"/>
                </a:lnTo>
                <a:lnTo>
                  <a:pt x="599313" y="1634947"/>
                </a:lnTo>
                <a:lnTo>
                  <a:pt x="562229" y="1670596"/>
                </a:lnTo>
                <a:lnTo>
                  <a:pt x="524129" y="1706714"/>
                </a:lnTo>
                <a:lnTo>
                  <a:pt x="485076" y="1743138"/>
                </a:lnTo>
                <a:lnTo>
                  <a:pt x="445135" y="1779727"/>
                </a:lnTo>
                <a:lnTo>
                  <a:pt x="404406" y="1816328"/>
                </a:lnTo>
                <a:lnTo>
                  <a:pt x="362940" y="1852777"/>
                </a:lnTo>
                <a:lnTo>
                  <a:pt x="320827" y="1888947"/>
                </a:lnTo>
                <a:lnTo>
                  <a:pt x="278117" y="1924659"/>
                </a:lnTo>
                <a:lnTo>
                  <a:pt x="234911" y="1959787"/>
                </a:lnTo>
                <a:lnTo>
                  <a:pt x="191262" y="1994154"/>
                </a:lnTo>
                <a:lnTo>
                  <a:pt x="147256" y="2027631"/>
                </a:lnTo>
                <a:lnTo>
                  <a:pt x="102971" y="2060041"/>
                </a:lnTo>
                <a:lnTo>
                  <a:pt x="58458" y="2091270"/>
                </a:lnTo>
                <a:lnTo>
                  <a:pt x="13817" y="2121128"/>
                </a:lnTo>
                <a:lnTo>
                  <a:pt x="0" y="2129891"/>
                </a:lnTo>
                <a:lnTo>
                  <a:pt x="0" y="2318664"/>
                </a:lnTo>
                <a:lnTo>
                  <a:pt x="6789242" y="2318664"/>
                </a:lnTo>
                <a:close/>
              </a:path>
              <a:path w="13864590" h="2319020">
                <a:moveTo>
                  <a:pt x="13864057" y="2318664"/>
                </a:moveTo>
                <a:lnTo>
                  <a:pt x="13807161" y="2289022"/>
                </a:lnTo>
                <a:lnTo>
                  <a:pt x="13744982" y="2253246"/>
                </a:lnTo>
                <a:lnTo>
                  <a:pt x="13712241" y="2232926"/>
                </a:lnTo>
                <a:lnTo>
                  <a:pt x="13678548" y="2210905"/>
                </a:lnTo>
                <a:lnTo>
                  <a:pt x="13644055" y="2187143"/>
                </a:lnTo>
                <a:lnTo>
                  <a:pt x="13608888" y="2161590"/>
                </a:lnTo>
                <a:lnTo>
                  <a:pt x="13573163" y="2134184"/>
                </a:lnTo>
                <a:lnTo>
                  <a:pt x="13537019" y="2104872"/>
                </a:lnTo>
                <a:lnTo>
                  <a:pt x="13500570" y="2073617"/>
                </a:lnTo>
                <a:lnTo>
                  <a:pt x="13463956" y="2040343"/>
                </a:lnTo>
                <a:lnTo>
                  <a:pt x="13427304" y="2005025"/>
                </a:lnTo>
                <a:lnTo>
                  <a:pt x="13390740" y="1967585"/>
                </a:lnTo>
                <a:lnTo>
                  <a:pt x="13354393" y="1927987"/>
                </a:lnTo>
                <a:lnTo>
                  <a:pt x="13318389" y="1886178"/>
                </a:lnTo>
                <a:lnTo>
                  <a:pt x="13282867" y="1842096"/>
                </a:lnTo>
                <a:lnTo>
                  <a:pt x="13247942" y="1795691"/>
                </a:lnTo>
                <a:lnTo>
                  <a:pt x="13213741" y="1746923"/>
                </a:lnTo>
                <a:lnTo>
                  <a:pt x="13180390" y="1695729"/>
                </a:lnTo>
                <a:lnTo>
                  <a:pt x="13148031" y="1642046"/>
                </a:lnTo>
                <a:lnTo>
                  <a:pt x="13116789" y="1585849"/>
                </a:lnTo>
                <a:lnTo>
                  <a:pt x="13058623" y="1471879"/>
                </a:lnTo>
                <a:lnTo>
                  <a:pt x="13029070" y="1419898"/>
                </a:lnTo>
                <a:lnTo>
                  <a:pt x="12998222" y="1371219"/>
                </a:lnTo>
                <a:lnTo>
                  <a:pt x="12966154" y="1325892"/>
                </a:lnTo>
                <a:lnTo>
                  <a:pt x="12932969" y="1283995"/>
                </a:lnTo>
                <a:lnTo>
                  <a:pt x="12898742" y="1245577"/>
                </a:lnTo>
                <a:lnTo>
                  <a:pt x="12863576" y="1210741"/>
                </a:lnTo>
                <a:lnTo>
                  <a:pt x="12827559" y="1179537"/>
                </a:lnTo>
                <a:lnTo>
                  <a:pt x="12790767" y="1152029"/>
                </a:lnTo>
                <a:lnTo>
                  <a:pt x="12753302" y="1128306"/>
                </a:lnTo>
                <a:lnTo>
                  <a:pt x="12715253" y="1108417"/>
                </a:lnTo>
                <a:lnTo>
                  <a:pt x="12676696" y="1092441"/>
                </a:lnTo>
                <a:lnTo>
                  <a:pt x="12637745" y="1080439"/>
                </a:lnTo>
                <a:lnTo>
                  <a:pt x="12598464" y="1072489"/>
                </a:lnTo>
                <a:lnTo>
                  <a:pt x="12558954" y="1068666"/>
                </a:lnTo>
                <a:lnTo>
                  <a:pt x="12519304" y="1069022"/>
                </a:lnTo>
                <a:lnTo>
                  <a:pt x="12479604" y="1073645"/>
                </a:lnTo>
                <a:lnTo>
                  <a:pt x="12441707" y="1081913"/>
                </a:lnTo>
                <a:lnTo>
                  <a:pt x="12404877" y="1093952"/>
                </a:lnTo>
                <a:lnTo>
                  <a:pt x="12369190" y="1109649"/>
                </a:lnTo>
                <a:lnTo>
                  <a:pt x="12334697" y="1128941"/>
                </a:lnTo>
                <a:lnTo>
                  <a:pt x="12301474" y="1151699"/>
                </a:lnTo>
                <a:lnTo>
                  <a:pt x="12269584" y="1177848"/>
                </a:lnTo>
                <a:lnTo>
                  <a:pt x="12239079" y="1207287"/>
                </a:lnTo>
                <a:lnTo>
                  <a:pt x="12210047" y="1239913"/>
                </a:lnTo>
                <a:lnTo>
                  <a:pt x="12182539" y="1275651"/>
                </a:lnTo>
                <a:lnTo>
                  <a:pt x="12156631" y="1314411"/>
                </a:lnTo>
                <a:lnTo>
                  <a:pt x="12132374" y="1356067"/>
                </a:lnTo>
                <a:lnTo>
                  <a:pt x="12109844" y="1400556"/>
                </a:lnTo>
                <a:lnTo>
                  <a:pt x="12089105" y="1447761"/>
                </a:lnTo>
                <a:lnTo>
                  <a:pt x="12070220" y="1497609"/>
                </a:lnTo>
                <a:lnTo>
                  <a:pt x="12053253" y="1549996"/>
                </a:lnTo>
                <a:lnTo>
                  <a:pt x="12038279" y="1604810"/>
                </a:lnTo>
                <a:lnTo>
                  <a:pt x="12025351" y="1661985"/>
                </a:lnTo>
                <a:lnTo>
                  <a:pt x="12014543" y="1721421"/>
                </a:lnTo>
                <a:lnTo>
                  <a:pt x="11996293" y="1850631"/>
                </a:lnTo>
                <a:lnTo>
                  <a:pt x="11984609" y="1909356"/>
                </a:lnTo>
                <a:lnTo>
                  <a:pt x="11970842" y="1959254"/>
                </a:lnTo>
                <a:lnTo>
                  <a:pt x="11954967" y="2000389"/>
                </a:lnTo>
                <a:lnTo>
                  <a:pt x="11916766" y="2056625"/>
                </a:lnTo>
                <a:lnTo>
                  <a:pt x="11859692" y="2079104"/>
                </a:lnTo>
                <a:lnTo>
                  <a:pt x="11819992" y="2073148"/>
                </a:lnTo>
                <a:lnTo>
                  <a:pt x="11775719" y="2056320"/>
                </a:lnTo>
                <a:lnTo>
                  <a:pt x="11727320" y="2030958"/>
                </a:lnTo>
                <a:lnTo>
                  <a:pt x="11675275" y="1999411"/>
                </a:lnTo>
                <a:lnTo>
                  <a:pt x="11620030" y="1964004"/>
                </a:lnTo>
                <a:lnTo>
                  <a:pt x="11547945" y="1917242"/>
                </a:lnTo>
                <a:lnTo>
                  <a:pt x="11510302" y="1893887"/>
                </a:lnTo>
                <a:lnTo>
                  <a:pt x="11471605" y="1871078"/>
                </a:lnTo>
                <a:lnTo>
                  <a:pt x="11431867" y="1849247"/>
                </a:lnTo>
                <a:lnTo>
                  <a:pt x="11391075" y="1828800"/>
                </a:lnTo>
                <a:lnTo>
                  <a:pt x="11349241" y="1810169"/>
                </a:lnTo>
                <a:lnTo>
                  <a:pt x="11306378" y="1793748"/>
                </a:lnTo>
                <a:lnTo>
                  <a:pt x="11262487" y="1779968"/>
                </a:lnTo>
                <a:lnTo>
                  <a:pt x="11217580" y="1769237"/>
                </a:lnTo>
                <a:lnTo>
                  <a:pt x="11171644" y="1761972"/>
                </a:lnTo>
                <a:lnTo>
                  <a:pt x="11124692" y="1758581"/>
                </a:lnTo>
                <a:lnTo>
                  <a:pt x="11076737" y="1759496"/>
                </a:lnTo>
                <a:lnTo>
                  <a:pt x="11027791" y="1765122"/>
                </a:lnTo>
                <a:lnTo>
                  <a:pt x="10977829" y="1775866"/>
                </a:lnTo>
                <a:lnTo>
                  <a:pt x="10926890" y="1792147"/>
                </a:lnTo>
                <a:lnTo>
                  <a:pt x="10879747" y="1810435"/>
                </a:lnTo>
                <a:lnTo>
                  <a:pt x="10832960" y="1830793"/>
                </a:lnTo>
                <a:lnTo>
                  <a:pt x="10786567" y="1852917"/>
                </a:lnTo>
                <a:lnTo>
                  <a:pt x="10740581" y="1876475"/>
                </a:lnTo>
                <a:lnTo>
                  <a:pt x="10695013" y="1901139"/>
                </a:lnTo>
                <a:lnTo>
                  <a:pt x="10649903" y="1926602"/>
                </a:lnTo>
                <a:lnTo>
                  <a:pt x="10605262" y="1952536"/>
                </a:lnTo>
                <a:lnTo>
                  <a:pt x="10561117" y="1978621"/>
                </a:lnTo>
                <a:lnTo>
                  <a:pt x="10464851" y="2034019"/>
                </a:lnTo>
                <a:lnTo>
                  <a:pt x="10417442" y="2060308"/>
                </a:lnTo>
                <a:lnTo>
                  <a:pt x="10370528" y="2085098"/>
                </a:lnTo>
                <a:lnTo>
                  <a:pt x="10324160" y="2107946"/>
                </a:lnTo>
                <a:lnTo>
                  <a:pt x="10278326" y="2128431"/>
                </a:lnTo>
                <a:lnTo>
                  <a:pt x="10233063" y="2146135"/>
                </a:lnTo>
                <a:lnTo>
                  <a:pt x="10188397" y="2160613"/>
                </a:lnTo>
                <a:lnTo>
                  <a:pt x="10144328" y="2171446"/>
                </a:lnTo>
                <a:lnTo>
                  <a:pt x="10100894" y="2178202"/>
                </a:lnTo>
                <a:lnTo>
                  <a:pt x="10058095" y="2180463"/>
                </a:lnTo>
                <a:lnTo>
                  <a:pt x="10015982" y="2177796"/>
                </a:lnTo>
                <a:lnTo>
                  <a:pt x="9974542" y="2169769"/>
                </a:lnTo>
                <a:lnTo>
                  <a:pt x="9933813" y="2155952"/>
                </a:lnTo>
                <a:lnTo>
                  <a:pt x="9878885" y="2126221"/>
                </a:lnTo>
                <a:lnTo>
                  <a:pt x="9826015" y="2084095"/>
                </a:lnTo>
                <a:lnTo>
                  <a:pt x="9775165" y="2029523"/>
                </a:lnTo>
                <a:lnTo>
                  <a:pt x="9750476" y="1997544"/>
                </a:lnTo>
                <a:lnTo>
                  <a:pt x="9726295" y="1962404"/>
                </a:lnTo>
                <a:lnTo>
                  <a:pt x="9702597" y="1924113"/>
                </a:lnTo>
                <a:lnTo>
                  <a:pt x="9679381" y="1882648"/>
                </a:lnTo>
                <a:lnTo>
                  <a:pt x="9656635" y="1837994"/>
                </a:lnTo>
                <a:lnTo>
                  <a:pt x="9634385" y="1790166"/>
                </a:lnTo>
                <a:lnTo>
                  <a:pt x="9612592" y="1739125"/>
                </a:lnTo>
                <a:lnTo>
                  <a:pt x="9591269" y="1684870"/>
                </a:lnTo>
                <a:lnTo>
                  <a:pt x="9570415" y="1627390"/>
                </a:lnTo>
                <a:lnTo>
                  <a:pt x="9550019" y="1566672"/>
                </a:lnTo>
                <a:lnTo>
                  <a:pt x="9530080" y="1502714"/>
                </a:lnTo>
                <a:lnTo>
                  <a:pt x="9510585" y="1435493"/>
                </a:lnTo>
                <a:lnTo>
                  <a:pt x="9491548" y="1364996"/>
                </a:lnTo>
                <a:lnTo>
                  <a:pt x="9456331" y="1225169"/>
                </a:lnTo>
                <a:lnTo>
                  <a:pt x="9439072" y="1160653"/>
                </a:lnTo>
                <a:lnTo>
                  <a:pt x="9421177" y="1097711"/>
                </a:lnTo>
                <a:lnTo>
                  <a:pt x="9402661" y="1036358"/>
                </a:lnTo>
                <a:lnTo>
                  <a:pt x="9383535" y="976604"/>
                </a:lnTo>
                <a:lnTo>
                  <a:pt x="9363812" y="918476"/>
                </a:lnTo>
                <a:lnTo>
                  <a:pt x="9343479" y="861961"/>
                </a:lnTo>
                <a:lnTo>
                  <a:pt x="9322575" y="807110"/>
                </a:lnTo>
                <a:lnTo>
                  <a:pt x="9301099" y="753910"/>
                </a:lnTo>
                <a:lnTo>
                  <a:pt x="9279052" y="702386"/>
                </a:lnTo>
                <a:lnTo>
                  <a:pt x="9256446" y="652551"/>
                </a:lnTo>
                <a:lnTo>
                  <a:pt x="9233306" y="604418"/>
                </a:lnTo>
                <a:lnTo>
                  <a:pt x="9209634" y="558012"/>
                </a:lnTo>
                <a:lnTo>
                  <a:pt x="9185440" y="513334"/>
                </a:lnTo>
                <a:lnTo>
                  <a:pt x="9160726" y="470408"/>
                </a:lnTo>
                <a:lnTo>
                  <a:pt x="9135516" y="429234"/>
                </a:lnTo>
                <a:lnTo>
                  <a:pt x="9109812" y="389851"/>
                </a:lnTo>
                <a:lnTo>
                  <a:pt x="9083624" y="352259"/>
                </a:lnTo>
                <a:lnTo>
                  <a:pt x="9056954" y="316471"/>
                </a:lnTo>
                <a:lnTo>
                  <a:pt x="9029840" y="282511"/>
                </a:lnTo>
                <a:lnTo>
                  <a:pt x="9002255" y="250380"/>
                </a:lnTo>
                <a:lnTo>
                  <a:pt x="8974239" y="220103"/>
                </a:lnTo>
                <a:lnTo>
                  <a:pt x="8945791" y="191693"/>
                </a:lnTo>
                <a:lnTo>
                  <a:pt x="8916911" y="165176"/>
                </a:lnTo>
                <a:lnTo>
                  <a:pt x="8887625" y="140538"/>
                </a:lnTo>
                <a:lnTo>
                  <a:pt x="8827846" y="97028"/>
                </a:lnTo>
                <a:lnTo>
                  <a:pt x="8766543" y="61264"/>
                </a:lnTo>
                <a:lnTo>
                  <a:pt x="8703793" y="33388"/>
                </a:lnTo>
                <a:lnTo>
                  <a:pt x="8626996" y="10960"/>
                </a:lnTo>
                <a:lnTo>
                  <a:pt x="8581796" y="3479"/>
                </a:lnTo>
                <a:lnTo>
                  <a:pt x="8536419" y="0"/>
                </a:lnTo>
                <a:lnTo>
                  <a:pt x="8490966" y="495"/>
                </a:lnTo>
                <a:lnTo>
                  <a:pt x="8445538" y="4953"/>
                </a:lnTo>
                <a:lnTo>
                  <a:pt x="8400237" y="13360"/>
                </a:lnTo>
                <a:lnTo>
                  <a:pt x="8355190" y="25704"/>
                </a:lnTo>
                <a:lnTo>
                  <a:pt x="8310473" y="41960"/>
                </a:lnTo>
                <a:lnTo>
                  <a:pt x="8266214" y="62128"/>
                </a:lnTo>
                <a:lnTo>
                  <a:pt x="8222513" y="86182"/>
                </a:lnTo>
                <a:lnTo>
                  <a:pt x="8179473" y="114122"/>
                </a:lnTo>
                <a:lnTo>
                  <a:pt x="8137195" y="145910"/>
                </a:lnTo>
                <a:lnTo>
                  <a:pt x="8095793" y="181546"/>
                </a:lnTo>
                <a:lnTo>
                  <a:pt x="8061693" y="214096"/>
                </a:lnTo>
                <a:lnTo>
                  <a:pt x="8029346" y="248691"/>
                </a:lnTo>
                <a:lnTo>
                  <a:pt x="7998790" y="285292"/>
                </a:lnTo>
                <a:lnTo>
                  <a:pt x="7970088" y="323888"/>
                </a:lnTo>
                <a:lnTo>
                  <a:pt x="7943266" y="364464"/>
                </a:lnTo>
                <a:lnTo>
                  <a:pt x="7918374" y="406984"/>
                </a:lnTo>
                <a:lnTo>
                  <a:pt x="7895450" y="451421"/>
                </a:lnTo>
                <a:lnTo>
                  <a:pt x="7874546" y="497763"/>
                </a:lnTo>
                <a:lnTo>
                  <a:pt x="7857617" y="536765"/>
                </a:lnTo>
                <a:lnTo>
                  <a:pt x="7840967" y="576580"/>
                </a:lnTo>
                <a:lnTo>
                  <a:pt x="7824610" y="617181"/>
                </a:lnTo>
                <a:lnTo>
                  <a:pt x="7808544" y="658583"/>
                </a:lnTo>
                <a:lnTo>
                  <a:pt x="7792758" y="700773"/>
                </a:lnTo>
                <a:lnTo>
                  <a:pt x="7777277" y="743750"/>
                </a:lnTo>
                <a:lnTo>
                  <a:pt x="7762075" y="787488"/>
                </a:lnTo>
                <a:lnTo>
                  <a:pt x="7747152" y="832015"/>
                </a:lnTo>
                <a:lnTo>
                  <a:pt x="7732535" y="877290"/>
                </a:lnTo>
                <a:lnTo>
                  <a:pt x="7718209" y="923328"/>
                </a:lnTo>
                <a:lnTo>
                  <a:pt x="7704163" y="970127"/>
                </a:lnTo>
                <a:lnTo>
                  <a:pt x="7690421" y="1017663"/>
                </a:lnTo>
                <a:lnTo>
                  <a:pt x="7676972" y="1065936"/>
                </a:lnTo>
                <a:lnTo>
                  <a:pt x="7663815" y="1114933"/>
                </a:lnTo>
                <a:lnTo>
                  <a:pt x="7650950" y="1164666"/>
                </a:lnTo>
                <a:lnTo>
                  <a:pt x="7638377" y="1215123"/>
                </a:lnTo>
                <a:lnTo>
                  <a:pt x="7626096" y="1266291"/>
                </a:lnTo>
                <a:lnTo>
                  <a:pt x="7614120" y="1318171"/>
                </a:lnTo>
                <a:lnTo>
                  <a:pt x="7602436" y="1370749"/>
                </a:lnTo>
                <a:lnTo>
                  <a:pt x="7591044" y="1424025"/>
                </a:lnTo>
                <a:lnTo>
                  <a:pt x="7579957" y="1477987"/>
                </a:lnTo>
                <a:lnTo>
                  <a:pt x="7569162" y="1532636"/>
                </a:lnTo>
                <a:lnTo>
                  <a:pt x="7558672" y="1587957"/>
                </a:lnTo>
                <a:lnTo>
                  <a:pt x="7548473" y="1643964"/>
                </a:lnTo>
                <a:lnTo>
                  <a:pt x="7538580" y="1700618"/>
                </a:lnTo>
                <a:lnTo>
                  <a:pt x="7528992" y="1757946"/>
                </a:lnTo>
                <a:lnTo>
                  <a:pt x="7519695" y="1815922"/>
                </a:lnTo>
                <a:lnTo>
                  <a:pt x="7507618" y="1879688"/>
                </a:lnTo>
                <a:lnTo>
                  <a:pt x="7492543" y="1935861"/>
                </a:lnTo>
                <a:lnTo>
                  <a:pt x="7474547" y="1985098"/>
                </a:lnTo>
                <a:lnTo>
                  <a:pt x="7453655" y="2028012"/>
                </a:lnTo>
                <a:lnTo>
                  <a:pt x="7429919" y="2065274"/>
                </a:lnTo>
                <a:lnTo>
                  <a:pt x="7403376" y="2097493"/>
                </a:lnTo>
                <a:lnTo>
                  <a:pt x="7374077" y="2125332"/>
                </a:lnTo>
                <a:lnTo>
                  <a:pt x="7342060" y="2149424"/>
                </a:lnTo>
                <a:lnTo>
                  <a:pt x="7307364" y="2170404"/>
                </a:lnTo>
                <a:lnTo>
                  <a:pt x="7270051" y="2188908"/>
                </a:lnTo>
                <a:lnTo>
                  <a:pt x="7230161" y="2205583"/>
                </a:lnTo>
                <a:lnTo>
                  <a:pt x="7187717" y="2221065"/>
                </a:lnTo>
                <a:lnTo>
                  <a:pt x="7142797" y="2236000"/>
                </a:lnTo>
                <a:lnTo>
                  <a:pt x="7049148" y="2265451"/>
                </a:lnTo>
                <a:lnTo>
                  <a:pt x="7001015" y="2281415"/>
                </a:lnTo>
                <a:lnTo>
                  <a:pt x="6951154" y="2299093"/>
                </a:lnTo>
                <a:lnTo>
                  <a:pt x="6899745" y="2318664"/>
                </a:lnTo>
                <a:lnTo>
                  <a:pt x="7007606" y="2318664"/>
                </a:lnTo>
                <a:lnTo>
                  <a:pt x="7058380" y="2302205"/>
                </a:lnTo>
                <a:lnTo>
                  <a:pt x="7106425" y="2285758"/>
                </a:lnTo>
                <a:lnTo>
                  <a:pt x="7151637" y="2271331"/>
                </a:lnTo>
                <a:lnTo>
                  <a:pt x="7195045" y="2256942"/>
                </a:lnTo>
                <a:lnTo>
                  <a:pt x="7236574" y="2242020"/>
                </a:lnTo>
                <a:lnTo>
                  <a:pt x="7276122" y="2226043"/>
                </a:lnTo>
                <a:lnTo>
                  <a:pt x="7313600" y="2208428"/>
                </a:lnTo>
                <a:lnTo>
                  <a:pt x="7348918" y="2188641"/>
                </a:lnTo>
                <a:lnTo>
                  <a:pt x="7381989" y="2166124"/>
                </a:lnTo>
                <a:lnTo>
                  <a:pt x="7412710" y="2140331"/>
                </a:lnTo>
                <a:lnTo>
                  <a:pt x="7440993" y="2110689"/>
                </a:lnTo>
                <a:lnTo>
                  <a:pt x="7466762" y="2076665"/>
                </a:lnTo>
                <a:lnTo>
                  <a:pt x="7489901" y="2037702"/>
                </a:lnTo>
                <a:lnTo>
                  <a:pt x="7510348" y="1993252"/>
                </a:lnTo>
                <a:lnTo>
                  <a:pt x="7527988" y="1942744"/>
                </a:lnTo>
                <a:lnTo>
                  <a:pt x="7542733" y="1885645"/>
                </a:lnTo>
                <a:lnTo>
                  <a:pt x="7554493" y="1821395"/>
                </a:lnTo>
                <a:lnTo>
                  <a:pt x="7563790" y="1763649"/>
                </a:lnTo>
                <a:lnTo>
                  <a:pt x="7573391" y="1706575"/>
                </a:lnTo>
                <a:lnTo>
                  <a:pt x="7583284" y="1650174"/>
                </a:lnTo>
                <a:lnTo>
                  <a:pt x="7593470" y="1594472"/>
                </a:lnTo>
                <a:lnTo>
                  <a:pt x="7603960" y="1539443"/>
                </a:lnTo>
                <a:lnTo>
                  <a:pt x="7614742" y="1485125"/>
                </a:lnTo>
                <a:lnTo>
                  <a:pt x="7625816" y="1431480"/>
                </a:lnTo>
                <a:lnTo>
                  <a:pt x="7637183" y="1378546"/>
                </a:lnTo>
                <a:lnTo>
                  <a:pt x="7648854" y="1326311"/>
                </a:lnTo>
                <a:lnTo>
                  <a:pt x="7660805" y="1274775"/>
                </a:lnTo>
                <a:lnTo>
                  <a:pt x="7673048" y="1223937"/>
                </a:lnTo>
                <a:lnTo>
                  <a:pt x="7685583" y="1173822"/>
                </a:lnTo>
                <a:lnTo>
                  <a:pt x="7698397" y="1124407"/>
                </a:lnTo>
                <a:lnTo>
                  <a:pt x="7711503" y="1075702"/>
                </a:lnTo>
                <a:lnTo>
                  <a:pt x="7724889" y="1027722"/>
                </a:lnTo>
                <a:lnTo>
                  <a:pt x="7738567" y="980452"/>
                </a:lnTo>
                <a:lnTo>
                  <a:pt x="7752524" y="933919"/>
                </a:lnTo>
                <a:lnTo>
                  <a:pt x="7766761" y="888098"/>
                </a:lnTo>
                <a:lnTo>
                  <a:pt x="7781277" y="843000"/>
                </a:lnTo>
                <a:lnTo>
                  <a:pt x="7796073" y="798639"/>
                </a:lnTo>
                <a:lnTo>
                  <a:pt x="7811160" y="755015"/>
                </a:lnTo>
                <a:lnTo>
                  <a:pt x="7826502" y="712114"/>
                </a:lnTo>
                <a:lnTo>
                  <a:pt x="7842136" y="669963"/>
                </a:lnTo>
                <a:lnTo>
                  <a:pt x="7858049" y="628548"/>
                </a:lnTo>
                <a:lnTo>
                  <a:pt x="7874216" y="587870"/>
                </a:lnTo>
                <a:lnTo>
                  <a:pt x="7890675" y="547954"/>
                </a:lnTo>
                <a:lnTo>
                  <a:pt x="7907401" y="508774"/>
                </a:lnTo>
                <a:lnTo>
                  <a:pt x="7931264" y="458177"/>
                </a:lnTo>
                <a:lnTo>
                  <a:pt x="7957363" y="409905"/>
                </a:lnTo>
                <a:lnTo>
                  <a:pt x="7985696" y="363982"/>
                </a:lnTo>
                <a:lnTo>
                  <a:pt x="8016265" y="320509"/>
                </a:lnTo>
                <a:lnTo>
                  <a:pt x="8049082" y="279514"/>
                </a:lnTo>
                <a:lnTo>
                  <a:pt x="8084147" y="241084"/>
                </a:lnTo>
                <a:lnTo>
                  <a:pt x="8121447" y="205257"/>
                </a:lnTo>
                <a:lnTo>
                  <a:pt x="8163547" y="169367"/>
                </a:lnTo>
                <a:lnTo>
                  <a:pt x="8206600" y="137553"/>
                </a:lnTo>
                <a:lnTo>
                  <a:pt x="8250466" y="109880"/>
                </a:lnTo>
                <a:lnTo>
                  <a:pt x="8295018" y="86398"/>
                </a:lnTo>
                <a:lnTo>
                  <a:pt x="8340128" y="67157"/>
                </a:lnTo>
                <a:lnTo>
                  <a:pt x="8385670" y="52197"/>
                </a:lnTo>
                <a:lnTo>
                  <a:pt x="8431517" y="41579"/>
                </a:lnTo>
                <a:lnTo>
                  <a:pt x="8477555" y="35356"/>
                </a:lnTo>
                <a:lnTo>
                  <a:pt x="8523630" y="33566"/>
                </a:lnTo>
                <a:lnTo>
                  <a:pt x="8569642" y="36271"/>
                </a:lnTo>
                <a:lnTo>
                  <a:pt x="8615451" y="43522"/>
                </a:lnTo>
                <a:lnTo>
                  <a:pt x="8660930" y="55372"/>
                </a:lnTo>
                <a:lnTo>
                  <a:pt x="8723960" y="79057"/>
                </a:lnTo>
                <a:lnTo>
                  <a:pt x="8785593" y="111112"/>
                </a:lnTo>
                <a:lnTo>
                  <a:pt x="8845740" y="151384"/>
                </a:lnTo>
                <a:lnTo>
                  <a:pt x="8904313" y="199771"/>
                </a:lnTo>
                <a:lnTo>
                  <a:pt x="8932977" y="226961"/>
                </a:lnTo>
                <a:lnTo>
                  <a:pt x="8961222" y="256133"/>
                </a:lnTo>
                <a:lnTo>
                  <a:pt x="8989035" y="287261"/>
                </a:lnTo>
                <a:lnTo>
                  <a:pt x="9016403" y="320332"/>
                </a:lnTo>
                <a:lnTo>
                  <a:pt x="9043314" y="355346"/>
                </a:lnTo>
                <a:lnTo>
                  <a:pt x="9069768" y="392252"/>
                </a:lnTo>
                <a:lnTo>
                  <a:pt x="9095740" y="431063"/>
                </a:lnTo>
                <a:lnTo>
                  <a:pt x="9121216" y="471754"/>
                </a:lnTo>
                <a:lnTo>
                  <a:pt x="9146210" y="514311"/>
                </a:lnTo>
                <a:lnTo>
                  <a:pt x="9170695" y="558723"/>
                </a:lnTo>
                <a:lnTo>
                  <a:pt x="9194660" y="604951"/>
                </a:lnTo>
                <a:lnTo>
                  <a:pt x="9218104" y="652995"/>
                </a:lnTo>
                <a:lnTo>
                  <a:pt x="9241003" y="702856"/>
                </a:lnTo>
                <a:lnTo>
                  <a:pt x="9263355" y="754481"/>
                </a:lnTo>
                <a:lnTo>
                  <a:pt x="9285148" y="807885"/>
                </a:lnTo>
                <a:lnTo>
                  <a:pt x="9306382" y="863028"/>
                </a:lnTo>
                <a:lnTo>
                  <a:pt x="9327032" y="919911"/>
                </a:lnTo>
                <a:lnTo>
                  <a:pt x="9347086" y="978509"/>
                </a:lnTo>
                <a:lnTo>
                  <a:pt x="9366555" y="1038809"/>
                </a:lnTo>
                <a:lnTo>
                  <a:pt x="9385402" y="1100797"/>
                </a:lnTo>
                <a:lnTo>
                  <a:pt x="9403626" y="1164463"/>
                </a:lnTo>
                <a:lnTo>
                  <a:pt x="9421228" y="1229766"/>
                </a:lnTo>
                <a:lnTo>
                  <a:pt x="9456649" y="1369529"/>
                </a:lnTo>
                <a:lnTo>
                  <a:pt x="9475445" y="1439100"/>
                </a:lnTo>
                <a:lnTo>
                  <a:pt x="9494596" y="1505483"/>
                </a:lnTo>
                <a:lnTo>
                  <a:pt x="9514116" y="1568678"/>
                </a:lnTo>
                <a:lnTo>
                  <a:pt x="9534030" y="1628736"/>
                </a:lnTo>
                <a:lnTo>
                  <a:pt x="9554350" y="1685683"/>
                </a:lnTo>
                <a:lnTo>
                  <a:pt x="9575089" y="1739544"/>
                </a:lnTo>
                <a:lnTo>
                  <a:pt x="9596272" y="1790331"/>
                </a:lnTo>
                <a:lnTo>
                  <a:pt x="9617913" y="1838096"/>
                </a:lnTo>
                <a:lnTo>
                  <a:pt x="9640024" y="1882863"/>
                </a:lnTo>
                <a:lnTo>
                  <a:pt x="9662617" y="1924646"/>
                </a:lnTo>
                <a:lnTo>
                  <a:pt x="9685731" y="1963496"/>
                </a:lnTo>
                <a:lnTo>
                  <a:pt x="9709353" y="1999411"/>
                </a:lnTo>
                <a:lnTo>
                  <a:pt x="9733521" y="2032457"/>
                </a:lnTo>
                <a:lnTo>
                  <a:pt x="9758248" y="2062632"/>
                </a:lnTo>
                <a:lnTo>
                  <a:pt x="9809429" y="2114512"/>
                </a:lnTo>
                <a:lnTo>
                  <a:pt x="9863023" y="2155291"/>
                </a:lnTo>
                <a:lnTo>
                  <a:pt x="9919183" y="2185212"/>
                </a:lnTo>
                <a:lnTo>
                  <a:pt x="9960369" y="2199602"/>
                </a:lnTo>
                <a:lnTo>
                  <a:pt x="10001987" y="2208657"/>
                </a:lnTo>
                <a:lnTo>
                  <a:pt x="10044036" y="2212733"/>
                </a:lnTo>
                <a:lnTo>
                  <a:pt x="10086492" y="2212200"/>
                </a:lnTo>
                <a:lnTo>
                  <a:pt x="10129368" y="2207412"/>
                </a:lnTo>
                <a:lnTo>
                  <a:pt x="10172649" y="2198751"/>
                </a:lnTo>
                <a:lnTo>
                  <a:pt x="10216337" y="2186559"/>
                </a:lnTo>
                <a:lnTo>
                  <a:pt x="10260406" y="2171217"/>
                </a:lnTo>
                <a:lnTo>
                  <a:pt x="10304869" y="2153094"/>
                </a:lnTo>
                <a:lnTo>
                  <a:pt x="10349713" y="2132533"/>
                </a:lnTo>
                <a:lnTo>
                  <a:pt x="10394937" y="2109901"/>
                </a:lnTo>
                <a:lnTo>
                  <a:pt x="10440518" y="2085581"/>
                </a:lnTo>
                <a:lnTo>
                  <a:pt x="10486466" y="2059914"/>
                </a:lnTo>
                <a:lnTo>
                  <a:pt x="10667848" y="1955088"/>
                </a:lnTo>
                <a:lnTo>
                  <a:pt x="10712526" y="1929942"/>
                </a:lnTo>
                <a:lnTo>
                  <a:pt x="10757497" y="1905495"/>
                </a:lnTo>
                <a:lnTo>
                  <a:pt x="10802709" y="1882076"/>
                </a:lnTo>
                <a:lnTo>
                  <a:pt x="10848162" y="1860016"/>
                </a:lnTo>
                <a:lnTo>
                  <a:pt x="10893831" y="1839683"/>
                </a:lnTo>
                <a:lnTo>
                  <a:pt x="10939691" y="1821395"/>
                </a:lnTo>
                <a:lnTo>
                  <a:pt x="10990796" y="1805520"/>
                </a:lnTo>
                <a:lnTo>
                  <a:pt x="11040961" y="1795602"/>
                </a:lnTo>
                <a:lnTo>
                  <a:pt x="11090173" y="1791157"/>
                </a:lnTo>
                <a:lnTo>
                  <a:pt x="11138408" y="1791703"/>
                </a:lnTo>
                <a:lnTo>
                  <a:pt x="11185639" y="1796757"/>
                </a:lnTo>
                <a:lnTo>
                  <a:pt x="11231867" y="1805838"/>
                </a:lnTo>
                <a:lnTo>
                  <a:pt x="11277079" y="1818474"/>
                </a:lnTo>
                <a:lnTo>
                  <a:pt x="11321250" y="1834172"/>
                </a:lnTo>
                <a:lnTo>
                  <a:pt x="11364354" y="1852460"/>
                </a:lnTo>
                <a:lnTo>
                  <a:pt x="11406391" y="1872856"/>
                </a:lnTo>
                <a:lnTo>
                  <a:pt x="11447336" y="1894878"/>
                </a:lnTo>
                <a:lnTo>
                  <a:pt x="11487188" y="1918042"/>
                </a:lnTo>
                <a:lnTo>
                  <a:pt x="11525898" y="1941868"/>
                </a:lnTo>
                <a:lnTo>
                  <a:pt x="11563490" y="1965883"/>
                </a:lnTo>
                <a:lnTo>
                  <a:pt x="11653126" y="2024265"/>
                </a:lnTo>
                <a:lnTo>
                  <a:pt x="11703101" y="2055190"/>
                </a:lnTo>
                <a:lnTo>
                  <a:pt x="11749977" y="2080882"/>
                </a:lnTo>
                <a:lnTo>
                  <a:pt x="11793868" y="2099818"/>
                </a:lnTo>
                <a:lnTo>
                  <a:pt x="11834927" y="2110498"/>
                </a:lnTo>
                <a:lnTo>
                  <a:pt x="11873255" y="2111438"/>
                </a:lnTo>
                <a:lnTo>
                  <a:pt x="11908993" y="2101113"/>
                </a:lnTo>
                <a:lnTo>
                  <a:pt x="11960847" y="2057438"/>
                </a:lnTo>
                <a:lnTo>
                  <a:pt x="11982323" y="2022297"/>
                </a:lnTo>
                <a:lnTo>
                  <a:pt x="12000941" y="1977821"/>
                </a:lnTo>
                <a:lnTo>
                  <a:pt x="12016804" y="1923656"/>
                </a:lnTo>
                <a:lnTo>
                  <a:pt x="12030024" y="1859445"/>
                </a:lnTo>
                <a:lnTo>
                  <a:pt x="12049722" y="1722589"/>
                </a:lnTo>
                <a:lnTo>
                  <a:pt x="12060974" y="1662696"/>
                </a:lnTo>
                <a:lnTo>
                  <a:pt x="12074347" y="1605241"/>
                </a:lnTo>
                <a:lnTo>
                  <a:pt x="12089803" y="1550327"/>
                </a:lnTo>
                <a:lnTo>
                  <a:pt x="12107253" y="1498079"/>
                </a:lnTo>
                <a:lnTo>
                  <a:pt x="12126633" y="1448587"/>
                </a:lnTo>
                <a:lnTo>
                  <a:pt x="12147868" y="1401965"/>
                </a:lnTo>
                <a:lnTo>
                  <a:pt x="12170905" y="1358315"/>
                </a:lnTo>
                <a:lnTo>
                  <a:pt x="12195670" y="1317739"/>
                </a:lnTo>
                <a:lnTo>
                  <a:pt x="12222086" y="1280350"/>
                </a:lnTo>
                <a:lnTo>
                  <a:pt x="12250103" y="1246238"/>
                </a:lnTo>
                <a:lnTo>
                  <a:pt x="12279643" y="1215529"/>
                </a:lnTo>
                <a:lnTo>
                  <a:pt x="12310643" y="1188313"/>
                </a:lnTo>
                <a:lnTo>
                  <a:pt x="12343016" y="1164704"/>
                </a:lnTo>
                <a:lnTo>
                  <a:pt x="12376722" y="1144803"/>
                </a:lnTo>
                <a:lnTo>
                  <a:pt x="12411685" y="1128725"/>
                </a:lnTo>
                <a:lnTo>
                  <a:pt x="12447829" y="1116558"/>
                </a:lnTo>
                <a:lnTo>
                  <a:pt x="12485091" y="1108417"/>
                </a:lnTo>
                <a:lnTo>
                  <a:pt x="12523889" y="1104201"/>
                </a:lnTo>
                <a:lnTo>
                  <a:pt x="12562700" y="1104531"/>
                </a:lnTo>
                <a:lnTo>
                  <a:pt x="12601461" y="1109319"/>
                </a:lnTo>
                <a:lnTo>
                  <a:pt x="12640031" y="1118514"/>
                </a:lnTo>
                <a:lnTo>
                  <a:pt x="12678321" y="1132001"/>
                </a:lnTo>
                <a:lnTo>
                  <a:pt x="12716231" y="1149731"/>
                </a:lnTo>
                <a:lnTo>
                  <a:pt x="12753658" y="1171587"/>
                </a:lnTo>
                <a:lnTo>
                  <a:pt x="12790513" y="1197521"/>
                </a:lnTo>
                <a:lnTo>
                  <a:pt x="12826670" y="1227442"/>
                </a:lnTo>
                <a:lnTo>
                  <a:pt x="12862039" y="1261262"/>
                </a:lnTo>
                <a:lnTo>
                  <a:pt x="12896520" y="1298905"/>
                </a:lnTo>
                <a:lnTo>
                  <a:pt x="12930010" y="1340307"/>
                </a:lnTo>
                <a:lnTo>
                  <a:pt x="12962420" y="1385354"/>
                </a:lnTo>
                <a:lnTo>
                  <a:pt x="12993624" y="1433995"/>
                </a:lnTo>
                <a:lnTo>
                  <a:pt x="13023533" y="1486128"/>
                </a:lnTo>
                <a:lnTo>
                  <a:pt x="13080848" y="1598587"/>
                </a:lnTo>
                <a:lnTo>
                  <a:pt x="13110832" y="1653120"/>
                </a:lnTo>
                <a:lnTo>
                  <a:pt x="13141884" y="1705343"/>
                </a:lnTo>
                <a:lnTo>
                  <a:pt x="13173901" y="1755305"/>
                </a:lnTo>
                <a:lnTo>
                  <a:pt x="13206756" y="1803031"/>
                </a:lnTo>
                <a:lnTo>
                  <a:pt x="13240334" y="1848599"/>
                </a:lnTo>
                <a:lnTo>
                  <a:pt x="13274548" y="1892033"/>
                </a:lnTo>
                <a:lnTo>
                  <a:pt x="13309257" y="1933371"/>
                </a:lnTo>
                <a:lnTo>
                  <a:pt x="13344360" y="1972678"/>
                </a:lnTo>
                <a:lnTo>
                  <a:pt x="13379742" y="2009990"/>
                </a:lnTo>
                <a:lnTo>
                  <a:pt x="13415290" y="2045347"/>
                </a:lnTo>
                <a:lnTo>
                  <a:pt x="13450900" y="2078812"/>
                </a:lnTo>
                <a:lnTo>
                  <a:pt x="13486460" y="2110409"/>
                </a:lnTo>
                <a:lnTo>
                  <a:pt x="13521843" y="2140191"/>
                </a:lnTo>
                <a:lnTo>
                  <a:pt x="13556958" y="2168220"/>
                </a:lnTo>
                <a:lnTo>
                  <a:pt x="13591667" y="2194509"/>
                </a:lnTo>
                <a:lnTo>
                  <a:pt x="13625868" y="2219134"/>
                </a:lnTo>
                <a:lnTo>
                  <a:pt x="13659460" y="2242121"/>
                </a:lnTo>
                <a:lnTo>
                  <a:pt x="13692327" y="2263521"/>
                </a:lnTo>
                <a:lnTo>
                  <a:pt x="13755408" y="2301748"/>
                </a:lnTo>
                <a:lnTo>
                  <a:pt x="13785406" y="2318664"/>
                </a:lnTo>
                <a:lnTo>
                  <a:pt x="13864057" y="2318664"/>
                </a:lnTo>
                <a:close/>
              </a:path>
            </a:pathLst>
          </a:custGeom>
          <a:solidFill>
            <a:srgbClr val="2312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3686281"/>
            <a:ext cx="6787515" cy="2908300"/>
          </a:xfrm>
          <a:custGeom>
            <a:avLst/>
            <a:gdLst/>
            <a:ahLst/>
            <a:cxnLst/>
            <a:rect l="l" t="t" r="r" b="b"/>
            <a:pathLst>
              <a:path w="6787515" h="2908300">
                <a:moveTo>
                  <a:pt x="5128449" y="12699"/>
                </a:moveTo>
                <a:lnTo>
                  <a:pt x="4894399" y="12699"/>
                </a:lnTo>
                <a:lnTo>
                  <a:pt x="4924007" y="0"/>
                </a:lnTo>
                <a:lnTo>
                  <a:pt x="5099710" y="0"/>
                </a:lnTo>
                <a:lnTo>
                  <a:pt x="5128449" y="12699"/>
                </a:lnTo>
                <a:close/>
              </a:path>
              <a:path w="6787515" h="2908300">
                <a:moveTo>
                  <a:pt x="6274898" y="2463799"/>
                </a:moveTo>
                <a:lnTo>
                  <a:pt x="3308448" y="2463799"/>
                </a:lnTo>
                <a:lnTo>
                  <a:pt x="3337071" y="2451099"/>
                </a:lnTo>
                <a:lnTo>
                  <a:pt x="3365483" y="2451099"/>
                </a:lnTo>
                <a:lnTo>
                  <a:pt x="3393678" y="2438399"/>
                </a:lnTo>
                <a:lnTo>
                  <a:pt x="3531279" y="2374899"/>
                </a:lnTo>
                <a:lnTo>
                  <a:pt x="3558094" y="2349499"/>
                </a:lnTo>
                <a:lnTo>
                  <a:pt x="3584665" y="2336799"/>
                </a:lnTo>
                <a:lnTo>
                  <a:pt x="3637057" y="2285999"/>
                </a:lnTo>
                <a:lnTo>
                  <a:pt x="3662870" y="2247899"/>
                </a:lnTo>
                <a:lnTo>
                  <a:pt x="3688422" y="2222499"/>
                </a:lnTo>
                <a:lnTo>
                  <a:pt x="3713709" y="2184399"/>
                </a:lnTo>
                <a:lnTo>
                  <a:pt x="3738727" y="2158999"/>
                </a:lnTo>
                <a:lnTo>
                  <a:pt x="3763472" y="2120899"/>
                </a:lnTo>
                <a:lnTo>
                  <a:pt x="3787939" y="2070099"/>
                </a:lnTo>
                <a:lnTo>
                  <a:pt x="3812125" y="2031999"/>
                </a:lnTo>
                <a:lnTo>
                  <a:pt x="3836025" y="1981199"/>
                </a:lnTo>
                <a:lnTo>
                  <a:pt x="3859636" y="1930399"/>
                </a:lnTo>
                <a:lnTo>
                  <a:pt x="3882952" y="1879599"/>
                </a:lnTo>
                <a:lnTo>
                  <a:pt x="3905971" y="1828799"/>
                </a:lnTo>
                <a:lnTo>
                  <a:pt x="3928688" y="1765299"/>
                </a:lnTo>
                <a:lnTo>
                  <a:pt x="3951099" y="1701799"/>
                </a:lnTo>
                <a:lnTo>
                  <a:pt x="3973199" y="1638299"/>
                </a:lnTo>
                <a:lnTo>
                  <a:pt x="3994985" y="1574799"/>
                </a:lnTo>
                <a:lnTo>
                  <a:pt x="4016453" y="1498599"/>
                </a:lnTo>
                <a:lnTo>
                  <a:pt x="4037598" y="1435099"/>
                </a:lnTo>
                <a:lnTo>
                  <a:pt x="4058416" y="1346199"/>
                </a:lnTo>
                <a:lnTo>
                  <a:pt x="4078904" y="1269999"/>
                </a:lnTo>
                <a:lnTo>
                  <a:pt x="4098454" y="1193799"/>
                </a:lnTo>
                <a:lnTo>
                  <a:pt x="4118683" y="1117599"/>
                </a:lnTo>
                <a:lnTo>
                  <a:pt x="4139567" y="1041399"/>
                </a:lnTo>
                <a:lnTo>
                  <a:pt x="4161082" y="977899"/>
                </a:lnTo>
                <a:lnTo>
                  <a:pt x="4183206" y="914399"/>
                </a:lnTo>
                <a:lnTo>
                  <a:pt x="4205913" y="850899"/>
                </a:lnTo>
                <a:lnTo>
                  <a:pt x="4229181" y="787399"/>
                </a:lnTo>
                <a:lnTo>
                  <a:pt x="4252986" y="723899"/>
                </a:lnTo>
                <a:lnTo>
                  <a:pt x="4277305" y="673099"/>
                </a:lnTo>
                <a:lnTo>
                  <a:pt x="4302113" y="622299"/>
                </a:lnTo>
                <a:lnTo>
                  <a:pt x="4327388" y="558799"/>
                </a:lnTo>
                <a:lnTo>
                  <a:pt x="4353104" y="520699"/>
                </a:lnTo>
                <a:lnTo>
                  <a:pt x="4379240" y="469899"/>
                </a:lnTo>
                <a:lnTo>
                  <a:pt x="4405771" y="419099"/>
                </a:lnTo>
                <a:lnTo>
                  <a:pt x="4432674" y="380999"/>
                </a:lnTo>
                <a:lnTo>
                  <a:pt x="4459925" y="342899"/>
                </a:lnTo>
                <a:lnTo>
                  <a:pt x="4487500" y="304799"/>
                </a:lnTo>
                <a:lnTo>
                  <a:pt x="4515377" y="266699"/>
                </a:lnTo>
                <a:lnTo>
                  <a:pt x="4543530" y="241299"/>
                </a:lnTo>
                <a:lnTo>
                  <a:pt x="4571937" y="203199"/>
                </a:lnTo>
                <a:lnTo>
                  <a:pt x="4600574" y="177799"/>
                </a:lnTo>
                <a:lnTo>
                  <a:pt x="4687629" y="101599"/>
                </a:lnTo>
                <a:lnTo>
                  <a:pt x="4716950" y="88899"/>
                </a:lnTo>
                <a:lnTo>
                  <a:pt x="4746382" y="63499"/>
                </a:lnTo>
                <a:lnTo>
                  <a:pt x="4864760" y="12699"/>
                </a:lnTo>
                <a:lnTo>
                  <a:pt x="5156970" y="12699"/>
                </a:lnTo>
                <a:lnTo>
                  <a:pt x="5268392" y="63499"/>
                </a:lnTo>
                <a:lnTo>
                  <a:pt x="5322176" y="88899"/>
                </a:lnTo>
                <a:lnTo>
                  <a:pt x="5374426" y="126999"/>
                </a:lnTo>
                <a:lnTo>
                  <a:pt x="5399915" y="152399"/>
                </a:lnTo>
                <a:lnTo>
                  <a:pt x="5424950" y="165099"/>
                </a:lnTo>
                <a:lnTo>
                  <a:pt x="5459505" y="203199"/>
                </a:lnTo>
                <a:lnTo>
                  <a:pt x="5491875" y="241299"/>
                </a:lnTo>
                <a:lnTo>
                  <a:pt x="5522101" y="279399"/>
                </a:lnTo>
                <a:lnTo>
                  <a:pt x="5550227" y="317499"/>
                </a:lnTo>
                <a:lnTo>
                  <a:pt x="5576296" y="355599"/>
                </a:lnTo>
                <a:lnTo>
                  <a:pt x="5600350" y="393699"/>
                </a:lnTo>
                <a:lnTo>
                  <a:pt x="5622432" y="431799"/>
                </a:lnTo>
                <a:lnTo>
                  <a:pt x="5642585" y="482599"/>
                </a:lnTo>
                <a:lnTo>
                  <a:pt x="5662983" y="520699"/>
                </a:lnTo>
                <a:lnTo>
                  <a:pt x="5682730" y="571499"/>
                </a:lnTo>
                <a:lnTo>
                  <a:pt x="5701836" y="622299"/>
                </a:lnTo>
                <a:lnTo>
                  <a:pt x="5720314" y="673099"/>
                </a:lnTo>
                <a:lnTo>
                  <a:pt x="5738174" y="723899"/>
                </a:lnTo>
                <a:lnTo>
                  <a:pt x="5755428" y="774699"/>
                </a:lnTo>
                <a:lnTo>
                  <a:pt x="5772086" y="825499"/>
                </a:lnTo>
                <a:lnTo>
                  <a:pt x="5788160" y="876299"/>
                </a:lnTo>
                <a:lnTo>
                  <a:pt x="5803661" y="914399"/>
                </a:lnTo>
                <a:lnTo>
                  <a:pt x="5818600" y="965199"/>
                </a:lnTo>
                <a:lnTo>
                  <a:pt x="5832988" y="1015999"/>
                </a:lnTo>
                <a:lnTo>
                  <a:pt x="5846836" y="1066799"/>
                </a:lnTo>
                <a:lnTo>
                  <a:pt x="5860156" y="1117599"/>
                </a:lnTo>
                <a:lnTo>
                  <a:pt x="5872958" y="1168399"/>
                </a:lnTo>
                <a:lnTo>
                  <a:pt x="5885255" y="1219199"/>
                </a:lnTo>
                <a:lnTo>
                  <a:pt x="5897056" y="1269999"/>
                </a:lnTo>
                <a:lnTo>
                  <a:pt x="5908373" y="1320799"/>
                </a:lnTo>
                <a:lnTo>
                  <a:pt x="5919218" y="1371599"/>
                </a:lnTo>
                <a:lnTo>
                  <a:pt x="5929601" y="1422399"/>
                </a:lnTo>
                <a:lnTo>
                  <a:pt x="5939534" y="1473199"/>
                </a:lnTo>
                <a:lnTo>
                  <a:pt x="5949027" y="1523999"/>
                </a:lnTo>
                <a:lnTo>
                  <a:pt x="5958092" y="1562099"/>
                </a:lnTo>
                <a:lnTo>
                  <a:pt x="5966740" y="1612899"/>
                </a:lnTo>
                <a:lnTo>
                  <a:pt x="5974982" y="1663699"/>
                </a:lnTo>
                <a:lnTo>
                  <a:pt x="5982830" y="1701799"/>
                </a:lnTo>
                <a:lnTo>
                  <a:pt x="5990294" y="1752599"/>
                </a:lnTo>
                <a:lnTo>
                  <a:pt x="5997385" y="1790699"/>
                </a:lnTo>
                <a:lnTo>
                  <a:pt x="6005732" y="1841499"/>
                </a:lnTo>
                <a:lnTo>
                  <a:pt x="6015623" y="1892299"/>
                </a:lnTo>
                <a:lnTo>
                  <a:pt x="6027037" y="1943099"/>
                </a:lnTo>
                <a:lnTo>
                  <a:pt x="6039952" y="1993899"/>
                </a:lnTo>
                <a:lnTo>
                  <a:pt x="6054346" y="2031999"/>
                </a:lnTo>
                <a:lnTo>
                  <a:pt x="6070197" y="2082799"/>
                </a:lnTo>
                <a:lnTo>
                  <a:pt x="6087485" y="2120899"/>
                </a:lnTo>
                <a:lnTo>
                  <a:pt x="6106188" y="2171699"/>
                </a:lnTo>
                <a:lnTo>
                  <a:pt x="6126283" y="2209799"/>
                </a:lnTo>
                <a:lnTo>
                  <a:pt x="6147750" y="2260599"/>
                </a:lnTo>
                <a:lnTo>
                  <a:pt x="6170566" y="2298699"/>
                </a:lnTo>
                <a:lnTo>
                  <a:pt x="6194711" y="2349499"/>
                </a:lnTo>
                <a:lnTo>
                  <a:pt x="6220162" y="2387599"/>
                </a:lnTo>
                <a:lnTo>
                  <a:pt x="6246899" y="2425699"/>
                </a:lnTo>
                <a:lnTo>
                  <a:pt x="6274898" y="2463799"/>
                </a:lnTo>
                <a:close/>
              </a:path>
              <a:path w="6787515" h="2908300">
                <a:moveTo>
                  <a:pt x="1081395" y="1600199"/>
                </a:moveTo>
                <a:lnTo>
                  <a:pt x="907688" y="1600199"/>
                </a:lnTo>
                <a:lnTo>
                  <a:pt x="937109" y="1587499"/>
                </a:lnTo>
                <a:lnTo>
                  <a:pt x="1053093" y="1587499"/>
                </a:lnTo>
                <a:lnTo>
                  <a:pt x="1081395" y="1600199"/>
                </a:lnTo>
                <a:close/>
              </a:path>
              <a:path w="6787515" h="2908300">
                <a:moveTo>
                  <a:pt x="6787456" y="2908299"/>
                </a:moveTo>
                <a:lnTo>
                  <a:pt x="0" y="2908299"/>
                </a:lnTo>
                <a:lnTo>
                  <a:pt x="0" y="2730499"/>
                </a:lnTo>
                <a:lnTo>
                  <a:pt x="84420" y="2679699"/>
                </a:lnTo>
                <a:lnTo>
                  <a:pt x="255462" y="2451099"/>
                </a:lnTo>
                <a:lnTo>
                  <a:pt x="465099" y="2031999"/>
                </a:lnTo>
                <a:lnTo>
                  <a:pt x="489055" y="1981199"/>
                </a:lnTo>
                <a:lnTo>
                  <a:pt x="513756" y="1943099"/>
                </a:lnTo>
                <a:lnTo>
                  <a:pt x="539148" y="1904999"/>
                </a:lnTo>
                <a:lnTo>
                  <a:pt x="565179" y="1866899"/>
                </a:lnTo>
                <a:lnTo>
                  <a:pt x="591793" y="1828799"/>
                </a:lnTo>
                <a:lnTo>
                  <a:pt x="618937" y="1790699"/>
                </a:lnTo>
                <a:lnTo>
                  <a:pt x="646558" y="1765299"/>
                </a:lnTo>
                <a:lnTo>
                  <a:pt x="674601" y="1727199"/>
                </a:lnTo>
                <a:lnTo>
                  <a:pt x="703013" y="1701799"/>
                </a:lnTo>
                <a:lnTo>
                  <a:pt x="731739" y="1689099"/>
                </a:lnTo>
                <a:lnTo>
                  <a:pt x="789919" y="1638299"/>
                </a:lnTo>
                <a:lnTo>
                  <a:pt x="878205" y="1600199"/>
                </a:lnTo>
                <a:lnTo>
                  <a:pt x="1109312" y="1600199"/>
                </a:lnTo>
                <a:lnTo>
                  <a:pt x="1163773" y="1625599"/>
                </a:lnTo>
                <a:lnTo>
                  <a:pt x="1190211" y="1638299"/>
                </a:lnTo>
                <a:lnTo>
                  <a:pt x="1216047" y="1663699"/>
                </a:lnTo>
                <a:lnTo>
                  <a:pt x="1241229" y="1676399"/>
                </a:lnTo>
                <a:lnTo>
                  <a:pt x="1289414" y="1727199"/>
                </a:lnTo>
                <a:lnTo>
                  <a:pt x="1334334" y="1777999"/>
                </a:lnTo>
                <a:lnTo>
                  <a:pt x="1355435" y="1816099"/>
                </a:lnTo>
                <a:lnTo>
                  <a:pt x="1375559" y="1841499"/>
                </a:lnTo>
                <a:lnTo>
                  <a:pt x="1394651" y="1879599"/>
                </a:lnTo>
                <a:lnTo>
                  <a:pt x="1412658" y="1917699"/>
                </a:lnTo>
                <a:lnTo>
                  <a:pt x="1429525" y="1955799"/>
                </a:lnTo>
                <a:lnTo>
                  <a:pt x="1445199" y="1993899"/>
                </a:lnTo>
                <a:lnTo>
                  <a:pt x="1459626" y="2044699"/>
                </a:lnTo>
                <a:lnTo>
                  <a:pt x="1472753" y="2082799"/>
                </a:lnTo>
                <a:lnTo>
                  <a:pt x="1484525" y="2133599"/>
                </a:lnTo>
                <a:lnTo>
                  <a:pt x="1494888" y="2184399"/>
                </a:lnTo>
                <a:lnTo>
                  <a:pt x="1503789" y="2235199"/>
                </a:lnTo>
                <a:lnTo>
                  <a:pt x="1511174" y="2285999"/>
                </a:lnTo>
                <a:lnTo>
                  <a:pt x="1517498" y="2324099"/>
                </a:lnTo>
                <a:lnTo>
                  <a:pt x="1524597" y="2374899"/>
                </a:lnTo>
                <a:lnTo>
                  <a:pt x="1532463" y="2412999"/>
                </a:lnTo>
                <a:lnTo>
                  <a:pt x="1541089" y="2438399"/>
                </a:lnTo>
                <a:lnTo>
                  <a:pt x="1550468" y="2476499"/>
                </a:lnTo>
                <a:lnTo>
                  <a:pt x="1571458" y="2527299"/>
                </a:lnTo>
                <a:lnTo>
                  <a:pt x="1608414" y="2565399"/>
                </a:lnTo>
                <a:lnTo>
                  <a:pt x="1636616" y="2590799"/>
                </a:lnTo>
                <a:lnTo>
                  <a:pt x="6377208" y="2590799"/>
                </a:lnTo>
                <a:lnTo>
                  <a:pt x="6399099" y="2616199"/>
                </a:lnTo>
                <a:lnTo>
                  <a:pt x="6433092" y="2641599"/>
                </a:lnTo>
                <a:lnTo>
                  <a:pt x="6468218" y="2679699"/>
                </a:lnTo>
                <a:lnTo>
                  <a:pt x="6504457" y="2717799"/>
                </a:lnTo>
                <a:lnTo>
                  <a:pt x="6541786" y="2743199"/>
                </a:lnTo>
                <a:lnTo>
                  <a:pt x="6580185" y="2768599"/>
                </a:lnTo>
                <a:lnTo>
                  <a:pt x="6619630" y="2806699"/>
                </a:lnTo>
                <a:lnTo>
                  <a:pt x="6660102" y="2832099"/>
                </a:lnTo>
                <a:lnTo>
                  <a:pt x="6701578" y="2857499"/>
                </a:lnTo>
                <a:lnTo>
                  <a:pt x="6744036" y="2882899"/>
                </a:lnTo>
                <a:lnTo>
                  <a:pt x="6787456" y="2908299"/>
                </a:lnTo>
                <a:close/>
              </a:path>
              <a:path w="6787515" h="2908300">
                <a:moveTo>
                  <a:pt x="6377208" y="2590799"/>
                </a:moveTo>
                <a:lnTo>
                  <a:pt x="1719185" y="2590799"/>
                </a:lnTo>
                <a:lnTo>
                  <a:pt x="1737710" y="2578099"/>
                </a:lnTo>
                <a:lnTo>
                  <a:pt x="1756890" y="2578099"/>
                </a:lnTo>
                <a:lnTo>
                  <a:pt x="1776716" y="2565399"/>
                </a:lnTo>
                <a:lnTo>
                  <a:pt x="1818280" y="2539999"/>
                </a:lnTo>
                <a:lnTo>
                  <a:pt x="1862346" y="2514599"/>
                </a:lnTo>
                <a:lnTo>
                  <a:pt x="1908858" y="2489199"/>
                </a:lnTo>
                <a:lnTo>
                  <a:pt x="1933014" y="2463799"/>
                </a:lnTo>
                <a:lnTo>
                  <a:pt x="1957759" y="2451099"/>
                </a:lnTo>
                <a:lnTo>
                  <a:pt x="1983088" y="2438399"/>
                </a:lnTo>
                <a:lnTo>
                  <a:pt x="2008992" y="2425699"/>
                </a:lnTo>
                <a:lnTo>
                  <a:pt x="2035465" y="2400299"/>
                </a:lnTo>
                <a:lnTo>
                  <a:pt x="2118228" y="2362199"/>
                </a:lnTo>
                <a:lnTo>
                  <a:pt x="2176117" y="2336799"/>
                </a:lnTo>
                <a:lnTo>
                  <a:pt x="2236111" y="2311399"/>
                </a:lnTo>
                <a:lnTo>
                  <a:pt x="2298154" y="2285999"/>
                </a:lnTo>
                <a:lnTo>
                  <a:pt x="2329926" y="2285999"/>
                </a:lnTo>
                <a:lnTo>
                  <a:pt x="2362189" y="2273299"/>
                </a:lnTo>
                <a:lnTo>
                  <a:pt x="2496008" y="2273299"/>
                </a:lnTo>
                <a:lnTo>
                  <a:pt x="2565678" y="2298699"/>
                </a:lnTo>
                <a:lnTo>
                  <a:pt x="2601179" y="2298699"/>
                </a:lnTo>
                <a:lnTo>
                  <a:pt x="2887812" y="2412999"/>
                </a:lnTo>
                <a:lnTo>
                  <a:pt x="2918965" y="2412999"/>
                </a:lnTo>
                <a:lnTo>
                  <a:pt x="2980806" y="2438399"/>
                </a:lnTo>
                <a:lnTo>
                  <a:pt x="3011485" y="2438399"/>
                </a:lnTo>
                <a:lnTo>
                  <a:pt x="3041997" y="2451099"/>
                </a:lnTo>
                <a:lnTo>
                  <a:pt x="3072340" y="2451099"/>
                </a:lnTo>
                <a:lnTo>
                  <a:pt x="3102507" y="2463799"/>
                </a:lnTo>
                <a:lnTo>
                  <a:pt x="6274898" y="2463799"/>
                </a:lnTo>
                <a:lnTo>
                  <a:pt x="6304140" y="2501899"/>
                </a:lnTo>
                <a:lnTo>
                  <a:pt x="6334602" y="2539999"/>
                </a:lnTo>
                <a:lnTo>
                  <a:pt x="6366262" y="2578099"/>
                </a:lnTo>
                <a:lnTo>
                  <a:pt x="6377208" y="2590799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3692631"/>
            <a:ext cx="6787456" cy="2908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0" y="4282274"/>
            <a:ext cx="18288000" cy="2319020"/>
          </a:xfrm>
          <a:custGeom>
            <a:avLst/>
            <a:gdLst/>
            <a:ahLst/>
            <a:cxnLst/>
            <a:rect l="l" t="t" r="r" b="b"/>
            <a:pathLst>
              <a:path w="18288000" h="2319020">
                <a:moveTo>
                  <a:pt x="6610045" y="2311400"/>
                </a:moveTo>
                <a:lnTo>
                  <a:pt x="6582334" y="2298700"/>
                </a:lnTo>
                <a:lnTo>
                  <a:pt x="6553162" y="2286000"/>
                </a:lnTo>
                <a:lnTo>
                  <a:pt x="6522669" y="2260600"/>
                </a:lnTo>
                <a:lnTo>
                  <a:pt x="6490983" y="2247900"/>
                </a:lnTo>
                <a:lnTo>
                  <a:pt x="6458229" y="2222500"/>
                </a:lnTo>
                <a:lnTo>
                  <a:pt x="6424549" y="2209800"/>
                </a:lnTo>
                <a:lnTo>
                  <a:pt x="6390056" y="2184400"/>
                </a:lnTo>
                <a:lnTo>
                  <a:pt x="6354889" y="2159000"/>
                </a:lnTo>
                <a:lnTo>
                  <a:pt x="6319164" y="2133600"/>
                </a:lnTo>
                <a:lnTo>
                  <a:pt x="6283007" y="2095500"/>
                </a:lnTo>
                <a:lnTo>
                  <a:pt x="6246571" y="2070100"/>
                </a:lnTo>
                <a:lnTo>
                  <a:pt x="6100394" y="1917700"/>
                </a:lnTo>
                <a:lnTo>
                  <a:pt x="6064389" y="1879600"/>
                </a:lnTo>
                <a:lnTo>
                  <a:pt x="6028868" y="1841500"/>
                </a:lnTo>
                <a:lnTo>
                  <a:pt x="5993930" y="1790700"/>
                </a:lnTo>
                <a:lnTo>
                  <a:pt x="5959729" y="1739900"/>
                </a:lnTo>
                <a:lnTo>
                  <a:pt x="5926391" y="1689100"/>
                </a:lnTo>
                <a:lnTo>
                  <a:pt x="5894032" y="1638300"/>
                </a:lnTo>
                <a:lnTo>
                  <a:pt x="5862790" y="1574800"/>
                </a:lnTo>
                <a:lnTo>
                  <a:pt x="5832780" y="1524000"/>
                </a:lnTo>
                <a:lnTo>
                  <a:pt x="5804624" y="1460500"/>
                </a:lnTo>
                <a:lnTo>
                  <a:pt x="5775071" y="1409700"/>
                </a:lnTo>
                <a:lnTo>
                  <a:pt x="5744222" y="1358900"/>
                </a:lnTo>
                <a:lnTo>
                  <a:pt x="5712155" y="1320800"/>
                </a:lnTo>
                <a:lnTo>
                  <a:pt x="5678970" y="1282700"/>
                </a:lnTo>
                <a:lnTo>
                  <a:pt x="5644743" y="1244600"/>
                </a:lnTo>
                <a:lnTo>
                  <a:pt x="5609577" y="1206500"/>
                </a:lnTo>
                <a:lnTo>
                  <a:pt x="5573560" y="1168400"/>
                </a:lnTo>
                <a:lnTo>
                  <a:pt x="5536768" y="1143000"/>
                </a:lnTo>
                <a:lnTo>
                  <a:pt x="5499303" y="1117600"/>
                </a:lnTo>
                <a:lnTo>
                  <a:pt x="5422697" y="1092200"/>
                </a:lnTo>
                <a:lnTo>
                  <a:pt x="5344452" y="1066800"/>
                </a:lnTo>
                <a:lnTo>
                  <a:pt x="5225593" y="1066800"/>
                </a:lnTo>
                <a:lnTo>
                  <a:pt x="5150878" y="1092200"/>
                </a:lnTo>
                <a:lnTo>
                  <a:pt x="5080698" y="1117600"/>
                </a:lnTo>
                <a:lnTo>
                  <a:pt x="5047475" y="1143000"/>
                </a:lnTo>
                <a:lnTo>
                  <a:pt x="5015573" y="1168400"/>
                </a:lnTo>
                <a:lnTo>
                  <a:pt x="4985080" y="1206500"/>
                </a:lnTo>
                <a:lnTo>
                  <a:pt x="4956048" y="1231900"/>
                </a:lnTo>
                <a:lnTo>
                  <a:pt x="4928540" y="1270000"/>
                </a:lnTo>
                <a:lnTo>
                  <a:pt x="4902619" y="1308100"/>
                </a:lnTo>
                <a:lnTo>
                  <a:pt x="4878362" y="1346200"/>
                </a:lnTo>
                <a:lnTo>
                  <a:pt x="4855832" y="1397000"/>
                </a:lnTo>
                <a:lnTo>
                  <a:pt x="4835093" y="1435100"/>
                </a:lnTo>
                <a:lnTo>
                  <a:pt x="4816208" y="1485900"/>
                </a:lnTo>
                <a:lnTo>
                  <a:pt x="4799254" y="1549400"/>
                </a:lnTo>
                <a:lnTo>
                  <a:pt x="4784268" y="1600200"/>
                </a:lnTo>
                <a:lnTo>
                  <a:pt x="4771352" y="1651000"/>
                </a:lnTo>
                <a:lnTo>
                  <a:pt x="4760544" y="1714500"/>
                </a:lnTo>
                <a:lnTo>
                  <a:pt x="4751921" y="1778000"/>
                </a:lnTo>
                <a:lnTo>
                  <a:pt x="4742281" y="1841500"/>
                </a:lnTo>
                <a:lnTo>
                  <a:pt x="4730610" y="1905000"/>
                </a:lnTo>
                <a:lnTo>
                  <a:pt x="4716843" y="1955800"/>
                </a:lnTo>
                <a:lnTo>
                  <a:pt x="4700968" y="1993900"/>
                </a:lnTo>
                <a:lnTo>
                  <a:pt x="4682947" y="2032000"/>
                </a:lnTo>
                <a:lnTo>
                  <a:pt x="4662754" y="2044700"/>
                </a:lnTo>
                <a:lnTo>
                  <a:pt x="4640364" y="2070100"/>
                </a:lnTo>
                <a:lnTo>
                  <a:pt x="4565980" y="2070100"/>
                </a:lnTo>
                <a:lnTo>
                  <a:pt x="4521708" y="2044700"/>
                </a:lnTo>
                <a:lnTo>
                  <a:pt x="4473321" y="2019300"/>
                </a:lnTo>
                <a:lnTo>
                  <a:pt x="4421276" y="1993900"/>
                </a:lnTo>
                <a:lnTo>
                  <a:pt x="4366031" y="1955800"/>
                </a:lnTo>
                <a:lnTo>
                  <a:pt x="4330522" y="1930400"/>
                </a:lnTo>
                <a:lnTo>
                  <a:pt x="4293946" y="1905000"/>
                </a:lnTo>
                <a:lnTo>
                  <a:pt x="4256303" y="1892300"/>
                </a:lnTo>
                <a:lnTo>
                  <a:pt x="4217606" y="1866900"/>
                </a:lnTo>
                <a:lnTo>
                  <a:pt x="4177855" y="1841500"/>
                </a:lnTo>
                <a:lnTo>
                  <a:pt x="4137075" y="1828800"/>
                </a:lnTo>
                <a:lnTo>
                  <a:pt x="4095242" y="1803400"/>
                </a:lnTo>
                <a:lnTo>
                  <a:pt x="4052379" y="1790700"/>
                </a:lnTo>
                <a:lnTo>
                  <a:pt x="3917645" y="1752600"/>
                </a:lnTo>
                <a:lnTo>
                  <a:pt x="3773779" y="1752600"/>
                </a:lnTo>
                <a:lnTo>
                  <a:pt x="3723830" y="1765300"/>
                </a:lnTo>
                <a:lnTo>
                  <a:pt x="3672890" y="1790700"/>
                </a:lnTo>
                <a:lnTo>
                  <a:pt x="3625748" y="1803400"/>
                </a:lnTo>
                <a:lnTo>
                  <a:pt x="3578961" y="1828800"/>
                </a:lnTo>
                <a:lnTo>
                  <a:pt x="3532568" y="1841500"/>
                </a:lnTo>
                <a:lnTo>
                  <a:pt x="3395903" y="1917700"/>
                </a:lnTo>
                <a:lnTo>
                  <a:pt x="3307118" y="1968500"/>
                </a:lnTo>
                <a:lnTo>
                  <a:pt x="3258743" y="2006600"/>
                </a:lnTo>
                <a:lnTo>
                  <a:pt x="3116529" y="2082800"/>
                </a:lnTo>
                <a:lnTo>
                  <a:pt x="3070148" y="2095500"/>
                </a:lnTo>
                <a:lnTo>
                  <a:pt x="3024327" y="2120900"/>
                </a:lnTo>
                <a:lnTo>
                  <a:pt x="2979064" y="2133600"/>
                </a:lnTo>
                <a:lnTo>
                  <a:pt x="2934385" y="2159000"/>
                </a:lnTo>
                <a:lnTo>
                  <a:pt x="2890329" y="2159000"/>
                </a:lnTo>
                <a:lnTo>
                  <a:pt x="2846882" y="2171700"/>
                </a:lnTo>
                <a:lnTo>
                  <a:pt x="2761970" y="2171700"/>
                </a:lnTo>
                <a:lnTo>
                  <a:pt x="2679814" y="2146300"/>
                </a:lnTo>
                <a:lnTo>
                  <a:pt x="2624886" y="2120900"/>
                </a:lnTo>
                <a:lnTo>
                  <a:pt x="2598191" y="2095500"/>
                </a:lnTo>
                <a:lnTo>
                  <a:pt x="2572016" y="2082800"/>
                </a:lnTo>
                <a:lnTo>
                  <a:pt x="2546337" y="2057400"/>
                </a:lnTo>
                <a:lnTo>
                  <a:pt x="2521153" y="2019300"/>
                </a:lnTo>
                <a:lnTo>
                  <a:pt x="2496477" y="1993900"/>
                </a:lnTo>
                <a:lnTo>
                  <a:pt x="2472283" y="1955800"/>
                </a:lnTo>
                <a:lnTo>
                  <a:pt x="2448585" y="1917700"/>
                </a:lnTo>
                <a:lnTo>
                  <a:pt x="2425369" y="1879600"/>
                </a:lnTo>
                <a:lnTo>
                  <a:pt x="2402636" y="1828800"/>
                </a:lnTo>
                <a:lnTo>
                  <a:pt x="2380373" y="1778000"/>
                </a:lnTo>
                <a:lnTo>
                  <a:pt x="2358593" y="1727200"/>
                </a:lnTo>
                <a:lnTo>
                  <a:pt x="2337270" y="1676400"/>
                </a:lnTo>
                <a:lnTo>
                  <a:pt x="2316416" y="1625600"/>
                </a:lnTo>
                <a:lnTo>
                  <a:pt x="2296020" y="1562100"/>
                </a:lnTo>
                <a:lnTo>
                  <a:pt x="2276068" y="1498600"/>
                </a:lnTo>
                <a:lnTo>
                  <a:pt x="2256586" y="1435100"/>
                </a:lnTo>
                <a:lnTo>
                  <a:pt x="2237536" y="1358900"/>
                </a:lnTo>
                <a:lnTo>
                  <a:pt x="2218944" y="1282700"/>
                </a:lnTo>
                <a:lnTo>
                  <a:pt x="2202332" y="1219200"/>
                </a:lnTo>
                <a:lnTo>
                  <a:pt x="2185073" y="1155700"/>
                </a:lnTo>
                <a:lnTo>
                  <a:pt x="2167178" y="1092200"/>
                </a:lnTo>
                <a:lnTo>
                  <a:pt x="2148662" y="1028700"/>
                </a:lnTo>
                <a:lnTo>
                  <a:pt x="2129536" y="965200"/>
                </a:lnTo>
                <a:lnTo>
                  <a:pt x="2109800" y="914400"/>
                </a:lnTo>
                <a:lnTo>
                  <a:pt x="2089480" y="850900"/>
                </a:lnTo>
                <a:lnTo>
                  <a:pt x="2068576" y="800100"/>
                </a:lnTo>
                <a:lnTo>
                  <a:pt x="2047087" y="749300"/>
                </a:lnTo>
                <a:lnTo>
                  <a:pt x="2025053" y="698500"/>
                </a:lnTo>
                <a:lnTo>
                  <a:pt x="2002447" y="647700"/>
                </a:lnTo>
                <a:lnTo>
                  <a:pt x="1979307" y="596900"/>
                </a:lnTo>
                <a:lnTo>
                  <a:pt x="1955634" y="546100"/>
                </a:lnTo>
                <a:lnTo>
                  <a:pt x="1931441" y="508000"/>
                </a:lnTo>
                <a:lnTo>
                  <a:pt x="1906727" y="469900"/>
                </a:lnTo>
                <a:lnTo>
                  <a:pt x="1881517" y="419100"/>
                </a:lnTo>
                <a:lnTo>
                  <a:pt x="1855812" y="381000"/>
                </a:lnTo>
                <a:lnTo>
                  <a:pt x="1829625" y="342900"/>
                </a:lnTo>
                <a:lnTo>
                  <a:pt x="1802955" y="304800"/>
                </a:lnTo>
                <a:lnTo>
                  <a:pt x="1775828" y="279400"/>
                </a:lnTo>
                <a:lnTo>
                  <a:pt x="1748256" y="241300"/>
                </a:lnTo>
                <a:lnTo>
                  <a:pt x="1691779" y="190500"/>
                </a:lnTo>
                <a:lnTo>
                  <a:pt x="1662912" y="165100"/>
                </a:lnTo>
                <a:lnTo>
                  <a:pt x="1633613" y="139700"/>
                </a:lnTo>
                <a:lnTo>
                  <a:pt x="1603933" y="114300"/>
                </a:lnTo>
                <a:lnTo>
                  <a:pt x="1573847" y="88900"/>
                </a:lnTo>
                <a:lnTo>
                  <a:pt x="1543380" y="76200"/>
                </a:lnTo>
                <a:lnTo>
                  <a:pt x="1512544" y="50800"/>
                </a:lnTo>
                <a:lnTo>
                  <a:pt x="1449793" y="25400"/>
                </a:lnTo>
                <a:lnTo>
                  <a:pt x="1417891" y="12700"/>
                </a:lnTo>
                <a:lnTo>
                  <a:pt x="1372984" y="0"/>
                </a:lnTo>
                <a:lnTo>
                  <a:pt x="1191526" y="0"/>
                </a:lnTo>
                <a:lnTo>
                  <a:pt x="1012215" y="50800"/>
                </a:lnTo>
                <a:lnTo>
                  <a:pt x="925461" y="101600"/>
                </a:lnTo>
                <a:lnTo>
                  <a:pt x="883196" y="139700"/>
                </a:lnTo>
                <a:lnTo>
                  <a:pt x="841781" y="177800"/>
                </a:lnTo>
                <a:lnTo>
                  <a:pt x="807694" y="203200"/>
                </a:lnTo>
                <a:lnTo>
                  <a:pt x="775347" y="241300"/>
                </a:lnTo>
                <a:lnTo>
                  <a:pt x="744791" y="279400"/>
                </a:lnTo>
                <a:lnTo>
                  <a:pt x="716089" y="317500"/>
                </a:lnTo>
                <a:lnTo>
                  <a:pt x="689254" y="355600"/>
                </a:lnTo>
                <a:lnTo>
                  <a:pt x="664362" y="406400"/>
                </a:lnTo>
                <a:lnTo>
                  <a:pt x="641451" y="444500"/>
                </a:lnTo>
                <a:lnTo>
                  <a:pt x="620547" y="495300"/>
                </a:lnTo>
                <a:lnTo>
                  <a:pt x="603618" y="533400"/>
                </a:lnTo>
                <a:lnTo>
                  <a:pt x="586968" y="571500"/>
                </a:lnTo>
                <a:lnTo>
                  <a:pt x="570611" y="609600"/>
                </a:lnTo>
                <a:lnTo>
                  <a:pt x="554545" y="647700"/>
                </a:lnTo>
                <a:lnTo>
                  <a:pt x="538759" y="698500"/>
                </a:lnTo>
                <a:lnTo>
                  <a:pt x="523265" y="736600"/>
                </a:lnTo>
                <a:lnTo>
                  <a:pt x="508063" y="787400"/>
                </a:lnTo>
                <a:lnTo>
                  <a:pt x="493153" y="825500"/>
                </a:lnTo>
                <a:lnTo>
                  <a:pt x="478536" y="876300"/>
                </a:lnTo>
                <a:lnTo>
                  <a:pt x="464210" y="914400"/>
                </a:lnTo>
                <a:lnTo>
                  <a:pt x="450164" y="965200"/>
                </a:lnTo>
                <a:lnTo>
                  <a:pt x="436422" y="1016000"/>
                </a:lnTo>
                <a:lnTo>
                  <a:pt x="422973" y="1054100"/>
                </a:lnTo>
                <a:lnTo>
                  <a:pt x="409803" y="1104900"/>
                </a:lnTo>
                <a:lnTo>
                  <a:pt x="396938" y="1155700"/>
                </a:lnTo>
                <a:lnTo>
                  <a:pt x="384378" y="1206500"/>
                </a:lnTo>
                <a:lnTo>
                  <a:pt x="372097" y="1257300"/>
                </a:lnTo>
                <a:lnTo>
                  <a:pt x="360121" y="1308100"/>
                </a:lnTo>
                <a:lnTo>
                  <a:pt x="348437" y="1358900"/>
                </a:lnTo>
                <a:lnTo>
                  <a:pt x="337045" y="1422400"/>
                </a:lnTo>
                <a:lnTo>
                  <a:pt x="325958" y="1473200"/>
                </a:lnTo>
                <a:lnTo>
                  <a:pt x="315163" y="1524000"/>
                </a:lnTo>
                <a:lnTo>
                  <a:pt x="304673" y="1587500"/>
                </a:lnTo>
                <a:lnTo>
                  <a:pt x="294474" y="1638300"/>
                </a:lnTo>
                <a:lnTo>
                  <a:pt x="284581" y="1689100"/>
                </a:lnTo>
                <a:lnTo>
                  <a:pt x="274980" y="1752600"/>
                </a:lnTo>
                <a:lnTo>
                  <a:pt x="265696" y="1803400"/>
                </a:lnTo>
                <a:lnTo>
                  <a:pt x="253606" y="1879600"/>
                </a:lnTo>
                <a:lnTo>
                  <a:pt x="238544" y="1930400"/>
                </a:lnTo>
                <a:lnTo>
                  <a:pt x="220548" y="1981200"/>
                </a:lnTo>
                <a:lnTo>
                  <a:pt x="199656" y="2019300"/>
                </a:lnTo>
                <a:lnTo>
                  <a:pt x="175920" y="2057400"/>
                </a:lnTo>
                <a:lnTo>
                  <a:pt x="149377" y="2095500"/>
                </a:lnTo>
                <a:lnTo>
                  <a:pt x="120065" y="2120900"/>
                </a:lnTo>
                <a:lnTo>
                  <a:pt x="88049" y="2146300"/>
                </a:lnTo>
                <a:lnTo>
                  <a:pt x="53365" y="2159000"/>
                </a:lnTo>
                <a:lnTo>
                  <a:pt x="16052" y="2184400"/>
                </a:lnTo>
                <a:lnTo>
                  <a:pt x="0" y="2184400"/>
                </a:lnTo>
                <a:lnTo>
                  <a:pt x="0" y="2222500"/>
                </a:lnTo>
                <a:lnTo>
                  <a:pt x="22123" y="2222500"/>
                </a:lnTo>
                <a:lnTo>
                  <a:pt x="59601" y="2197100"/>
                </a:lnTo>
                <a:lnTo>
                  <a:pt x="94919" y="2184400"/>
                </a:lnTo>
                <a:lnTo>
                  <a:pt x="127977" y="2159000"/>
                </a:lnTo>
                <a:lnTo>
                  <a:pt x="158699" y="2133600"/>
                </a:lnTo>
                <a:lnTo>
                  <a:pt x="212763" y="2070100"/>
                </a:lnTo>
                <a:lnTo>
                  <a:pt x="235902" y="2032000"/>
                </a:lnTo>
                <a:lnTo>
                  <a:pt x="256336" y="1981200"/>
                </a:lnTo>
                <a:lnTo>
                  <a:pt x="273977" y="1930400"/>
                </a:lnTo>
                <a:lnTo>
                  <a:pt x="288734" y="1879600"/>
                </a:lnTo>
                <a:lnTo>
                  <a:pt x="300494" y="1816100"/>
                </a:lnTo>
                <a:lnTo>
                  <a:pt x="309791" y="1752600"/>
                </a:lnTo>
                <a:lnTo>
                  <a:pt x="319379" y="1701800"/>
                </a:lnTo>
                <a:lnTo>
                  <a:pt x="329272" y="1638300"/>
                </a:lnTo>
                <a:lnTo>
                  <a:pt x="339471" y="1587500"/>
                </a:lnTo>
                <a:lnTo>
                  <a:pt x="349961" y="1536700"/>
                </a:lnTo>
                <a:lnTo>
                  <a:pt x="360743" y="1473200"/>
                </a:lnTo>
                <a:lnTo>
                  <a:pt x="371817" y="1422400"/>
                </a:lnTo>
                <a:lnTo>
                  <a:pt x="383184" y="1371600"/>
                </a:lnTo>
                <a:lnTo>
                  <a:pt x="394843" y="1320800"/>
                </a:lnTo>
                <a:lnTo>
                  <a:pt x="406806" y="1270000"/>
                </a:lnTo>
                <a:lnTo>
                  <a:pt x="419049" y="1219200"/>
                </a:lnTo>
                <a:lnTo>
                  <a:pt x="431571" y="1168400"/>
                </a:lnTo>
                <a:lnTo>
                  <a:pt x="444398" y="1117600"/>
                </a:lnTo>
                <a:lnTo>
                  <a:pt x="457492" y="1066800"/>
                </a:lnTo>
                <a:lnTo>
                  <a:pt x="470890" y="1016000"/>
                </a:lnTo>
                <a:lnTo>
                  <a:pt x="484568" y="977900"/>
                </a:lnTo>
                <a:lnTo>
                  <a:pt x="498513" y="927100"/>
                </a:lnTo>
                <a:lnTo>
                  <a:pt x="512762" y="876300"/>
                </a:lnTo>
                <a:lnTo>
                  <a:pt x="527278" y="838200"/>
                </a:lnTo>
                <a:lnTo>
                  <a:pt x="542074" y="787400"/>
                </a:lnTo>
                <a:lnTo>
                  <a:pt x="557149" y="749300"/>
                </a:lnTo>
                <a:lnTo>
                  <a:pt x="572503" y="711200"/>
                </a:lnTo>
                <a:lnTo>
                  <a:pt x="588137" y="660400"/>
                </a:lnTo>
                <a:lnTo>
                  <a:pt x="604037" y="622300"/>
                </a:lnTo>
                <a:lnTo>
                  <a:pt x="620217" y="584200"/>
                </a:lnTo>
                <a:lnTo>
                  <a:pt x="636676" y="546100"/>
                </a:lnTo>
                <a:lnTo>
                  <a:pt x="653389" y="508000"/>
                </a:lnTo>
                <a:lnTo>
                  <a:pt x="677265" y="457200"/>
                </a:lnTo>
                <a:lnTo>
                  <a:pt x="703364" y="406400"/>
                </a:lnTo>
                <a:lnTo>
                  <a:pt x="731697" y="355600"/>
                </a:lnTo>
                <a:lnTo>
                  <a:pt x="762266" y="317500"/>
                </a:lnTo>
                <a:lnTo>
                  <a:pt x="795083" y="279400"/>
                </a:lnTo>
                <a:lnTo>
                  <a:pt x="830135" y="228600"/>
                </a:lnTo>
                <a:lnTo>
                  <a:pt x="867448" y="203200"/>
                </a:lnTo>
                <a:lnTo>
                  <a:pt x="909548" y="165100"/>
                </a:lnTo>
                <a:lnTo>
                  <a:pt x="952601" y="127000"/>
                </a:lnTo>
                <a:lnTo>
                  <a:pt x="1041019" y="76200"/>
                </a:lnTo>
                <a:lnTo>
                  <a:pt x="1223556" y="25400"/>
                </a:lnTo>
                <a:lnTo>
                  <a:pt x="1315643" y="25400"/>
                </a:lnTo>
                <a:lnTo>
                  <a:pt x="1406918" y="50800"/>
                </a:lnTo>
                <a:lnTo>
                  <a:pt x="1531594" y="101600"/>
                </a:lnTo>
                <a:lnTo>
                  <a:pt x="1561858" y="127000"/>
                </a:lnTo>
                <a:lnTo>
                  <a:pt x="1591741" y="139700"/>
                </a:lnTo>
                <a:lnTo>
                  <a:pt x="1621218" y="165100"/>
                </a:lnTo>
                <a:lnTo>
                  <a:pt x="1650314" y="190500"/>
                </a:lnTo>
                <a:lnTo>
                  <a:pt x="1678978" y="215900"/>
                </a:lnTo>
                <a:lnTo>
                  <a:pt x="1707222" y="254000"/>
                </a:lnTo>
                <a:lnTo>
                  <a:pt x="1735035" y="279400"/>
                </a:lnTo>
                <a:lnTo>
                  <a:pt x="1762404" y="317500"/>
                </a:lnTo>
                <a:lnTo>
                  <a:pt x="1789315" y="342900"/>
                </a:lnTo>
                <a:lnTo>
                  <a:pt x="1815757" y="381000"/>
                </a:lnTo>
                <a:lnTo>
                  <a:pt x="1841728" y="419100"/>
                </a:lnTo>
                <a:lnTo>
                  <a:pt x="1867217" y="469900"/>
                </a:lnTo>
                <a:lnTo>
                  <a:pt x="1892211" y="508000"/>
                </a:lnTo>
                <a:lnTo>
                  <a:pt x="1916696" y="546100"/>
                </a:lnTo>
                <a:lnTo>
                  <a:pt x="1940661" y="596900"/>
                </a:lnTo>
                <a:lnTo>
                  <a:pt x="1964093" y="647700"/>
                </a:lnTo>
                <a:lnTo>
                  <a:pt x="1987003" y="698500"/>
                </a:lnTo>
                <a:lnTo>
                  <a:pt x="2009355" y="749300"/>
                </a:lnTo>
                <a:lnTo>
                  <a:pt x="2031149" y="800100"/>
                </a:lnTo>
                <a:lnTo>
                  <a:pt x="2052383" y="850900"/>
                </a:lnTo>
                <a:lnTo>
                  <a:pt x="2073021" y="914400"/>
                </a:lnTo>
                <a:lnTo>
                  <a:pt x="2093087" y="977900"/>
                </a:lnTo>
                <a:lnTo>
                  <a:pt x="2112543" y="1028700"/>
                </a:lnTo>
                <a:lnTo>
                  <a:pt x="2131403" y="1092200"/>
                </a:lnTo>
                <a:lnTo>
                  <a:pt x="2149627" y="1155700"/>
                </a:lnTo>
                <a:lnTo>
                  <a:pt x="2167229" y="1219200"/>
                </a:lnTo>
                <a:lnTo>
                  <a:pt x="2202650" y="1358900"/>
                </a:lnTo>
                <a:lnTo>
                  <a:pt x="2221433" y="1435100"/>
                </a:lnTo>
                <a:lnTo>
                  <a:pt x="2240584" y="1498600"/>
                </a:lnTo>
                <a:lnTo>
                  <a:pt x="2260117" y="1562100"/>
                </a:lnTo>
                <a:lnTo>
                  <a:pt x="2280018" y="1625600"/>
                </a:lnTo>
                <a:lnTo>
                  <a:pt x="2300338" y="1676400"/>
                </a:lnTo>
                <a:lnTo>
                  <a:pt x="2321090" y="1727200"/>
                </a:lnTo>
                <a:lnTo>
                  <a:pt x="2342273" y="1778000"/>
                </a:lnTo>
                <a:lnTo>
                  <a:pt x="2363901" y="1828800"/>
                </a:lnTo>
                <a:lnTo>
                  <a:pt x="2386012" y="1879600"/>
                </a:lnTo>
                <a:lnTo>
                  <a:pt x="2408618" y="1917700"/>
                </a:lnTo>
                <a:lnTo>
                  <a:pt x="2431719" y="1955800"/>
                </a:lnTo>
                <a:lnTo>
                  <a:pt x="2455354" y="1993900"/>
                </a:lnTo>
                <a:lnTo>
                  <a:pt x="2479522" y="2032000"/>
                </a:lnTo>
                <a:lnTo>
                  <a:pt x="2529535" y="2082800"/>
                </a:lnTo>
                <a:lnTo>
                  <a:pt x="2581910" y="2133600"/>
                </a:lnTo>
                <a:lnTo>
                  <a:pt x="2636774" y="2159000"/>
                </a:lnTo>
                <a:lnTo>
                  <a:pt x="2665184" y="2184400"/>
                </a:lnTo>
                <a:lnTo>
                  <a:pt x="2706370" y="2197100"/>
                </a:lnTo>
                <a:lnTo>
                  <a:pt x="2747988" y="2197100"/>
                </a:lnTo>
                <a:lnTo>
                  <a:pt x="2790025" y="2209800"/>
                </a:lnTo>
                <a:lnTo>
                  <a:pt x="2832493" y="2209800"/>
                </a:lnTo>
                <a:lnTo>
                  <a:pt x="2875369" y="2197100"/>
                </a:lnTo>
                <a:lnTo>
                  <a:pt x="2918650" y="2197100"/>
                </a:lnTo>
                <a:lnTo>
                  <a:pt x="2962338" y="2184400"/>
                </a:lnTo>
                <a:lnTo>
                  <a:pt x="2984373" y="2171700"/>
                </a:lnTo>
                <a:lnTo>
                  <a:pt x="3006407" y="2159000"/>
                </a:lnTo>
                <a:lnTo>
                  <a:pt x="3050870" y="2146300"/>
                </a:lnTo>
                <a:lnTo>
                  <a:pt x="3095714" y="2120900"/>
                </a:lnTo>
                <a:lnTo>
                  <a:pt x="3140926" y="2108200"/>
                </a:lnTo>
                <a:lnTo>
                  <a:pt x="3278759" y="2032000"/>
                </a:lnTo>
                <a:lnTo>
                  <a:pt x="3325406" y="1993900"/>
                </a:lnTo>
                <a:lnTo>
                  <a:pt x="3458527" y="1917700"/>
                </a:lnTo>
                <a:lnTo>
                  <a:pt x="3503485" y="1905000"/>
                </a:lnTo>
                <a:lnTo>
                  <a:pt x="3639832" y="1828800"/>
                </a:lnTo>
                <a:lnTo>
                  <a:pt x="3685692" y="1816100"/>
                </a:lnTo>
                <a:lnTo>
                  <a:pt x="3786962" y="1790700"/>
                </a:lnTo>
                <a:lnTo>
                  <a:pt x="3931640" y="1790700"/>
                </a:lnTo>
                <a:lnTo>
                  <a:pt x="4067251" y="1828800"/>
                </a:lnTo>
                <a:lnTo>
                  <a:pt x="4110355" y="1841500"/>
                </a:lnTo>
                <a:lnTo>
                  <a:pt x="4152392" y="1866900"/>
                </a:lnTo>
                <a:lnTo>
                  <a:pt x="4193336" y="1892300"/>
                </a:lnTo>
                <a:lnTo>
                  <a:pt x="4233176" y="1917700"/>
                </a:lnTo>
                <a:lnTo>
                  <a:pt x="4271899" y="1930400"/>
                </a:lnTo>
                <a:lnTo>
                  <a:pt x="4309478" y="1955800"/>
                </a:lnTo>
                <a:lnTo>
                  <a:pt x="4345914" y="1981200"/>
                </a:lnTo>
                <a:lnTo>
                  <a:pt x="4399115" y="2019300"/>
                </a:lnTo>
                <a:lnTo>
                  <a:pt x="4449102" y="2044700"/>
                </a:lnTo>
                <a:lnTo>
                  <a:pt x="4495965" y="2070100"/>
                </a:lnTo>
                <a:lnTo>
                  <a:pt x="4539869" y="2095500"/>
                </a:lnTo>
                <a:lnTo>
                  <a:pt x="4580915" y="2108200"/>
                </a:lnTo>
                <a:lnTo>
                  <a:pt x="4619256" y="2108200"/>
                </a:lnTo>
                <a:lnTo>
                  <a:pt x="4654994" y="2095500"/>
                </a:lnTo>
                <a:lnTo>
                  <a:pt x="4682439" y="2082800"/>
                </a:lnTo>
                <a:lnTo>
                  <a:pt x="4694644" y="2070100"/>
                </a:lnTo>
                <a:lnTo>
                  <a:pt x="4706848" y="2057400"/>
                </a:lnTo>
                <a:lnTo>
                  <a:pt x="4728311" y="2019300"/>
                </a:lnTo>
                <a:lnTo>
                  <a:pt x="4746930" y="1968500"/>
                </a:lnTo>
                <a:lnTo>
                  <a:pt x="4762805" y="1917700"/>
                </a:lnTo>
                <a:lnTo>
                  <a:pt x="4776013" y="1854200"/>
                </a:lnTo>
                <a:lnTo>
                  <a:pt x="4786668" y="1778000"/>
                </a:lnTo>
                <a:lnTo>
                  <a:pt x="4795723" y="1714500"/>
                </a:lnTo>
                <a:lnTo>
                  <a:pt x="4806962" y="1651000"/>
                </a:lnTo>
                <a:lnTo>
                  <a:pt x="4820348" y="1600200"/>
                </a:lnTo>
                <a:lnTo>
                  <a:pt x="4835804" y="1549400"/>
                </a:lnTo>
                <a:lnTo>
                  <a:pt x="4853254" y="1485900"/>
                </a:lnTo>
                <a:lnTo>
                  <a:pt x="4872621" y="1447800"/>
                </a:lnTo>
                <a:lnTo>
                  <a:pt x="4893869" y="1397000"/>
                </a:lnTo>
                <a:lnTo>
                  <a:pt x="4916906" y="1346200"/>
                </a:lnTo>
                <a:lnTo>
                  <a:pt x="4941671" y="1308100"/>
                </a:lnTo>
                <a:lnTo>
                  <a:pt x="4968087" y="1270000"/>
                </a:lnTo>
                <a:lnTo>
                  <a:pt x="4996104" y="1244600"/>
                </a:lnTo>
                <a:lnTo>
                  <a:pt x="5025644" y="1206500"/>
                </a:lnTo>
                <a:lnTo>
                  <a:pt x="5056632" y="1181100"/>
                </a:lnTo>
                <a:lnTo>
                  <a:pt x="5089017" y="1155700"/>
                </a:lnTo>
                <a:lnTo>
                  <a:pt x="5122723" y="1143000"/>
                </a:lnTo>
                <a:lnTo>
                  <a:pt x="5157686" y="1117600"/>
                </a:lnTo>
                <a:lnTo>
                  <a:pt x="5193830" y="1104900"/>
                </a:lnTo>
                <a:lnTo>
                  <a:pt x="5231079" y="1104900"/>
                </a:lnTo>
                <a:lnTo>
                  <a:pt x="5269877" y="1092200"/>
                </a:lnTo>
                <a:lnTo>
                  <a:pt x="5308701" y="1092200"/>
                </a:lnTo>
                <a:lnTo>
                  <a:pt x="5462232" y="1143000"/>
                </a:lnTo>
                <a:lnTo>
                  <a:pt x="5499659" y="1168400"/>
                </a:lnTo>
                <a:lnTo>
                  <a:pt x="5536501" y="1193800"/>
                </a:lnTo>
                <a:lnTo>
                  <a:pt x="5572671" y="1219200"/>
                </a:lnTo>
                <a:lnTo>
                  <a:pt x="5608040" y="1257300"/>
                </a:lnTo>
                <a:lnTo>
                  <a:pt x="5642521" y="1295400"/>
                </a:lnTo>
                <a:lnTo>
                  <a:pt x="5676011" y="1333500"/>
                </a:lnTo>
                <a:lnTo>
                  <a:pt x="5708408" y="1384300"/>
                </a:lnTo>
                <a:lnTo>
                  <a:pt x="5739612" y="1422400"/>
                </a:lnTo>
                <a:lnTo>
                  <a:pt x="5769521" y="1485900"/>
                </a:lnTo>
                <a:lnTo>
                  <a:pt x="5798032" y="1536700"/>
                </a:lnTo>
                <a:lnTo>
                  <a:pt x="5826836" y="1587500"/>
                </a:lnTo>
                <a:lnTo>
                  <a:pt x="5856833" y="1651000"/>
                </a:lnTo>
                <a:lnTo>
                  <a:pt x="5887885" y="1701800"/>
                </a:lnTo>
                <a:lnTo>
                  <a:pt x="5919902" y="1752600"/>
                </a:lnTo>
                <a:lnTo>
                  <a:pt x="5952756" y="1790700"/>
                </a:lnTo>
                <a:lnTo>
                  <a:pt x="5986335" y="1841500"/>
                </a:lnTo>
                <a:lnTo>
                  <a:pt x="6020536" y="1879600"/>
                </a:lnTo>
                <a:lnTo>
                  <a:pt x="6055245" y="1930400"/>
                </a:lnTo>
                <a:lnTo>
                  <a:pt x="6161290" y="2044700"/>
                </a:lnTo>
                <a:lnTo>
                  <a:pt x="6196901" y="2070100"/>
                </a:lnTo>
                <a:lnTo>
                  <a:pt x="6232461" y="2108200"/>
                </a:lnTo>
                <a:lnTo>
                  <a:pt x="6302946" y="2159000"/>
                </a:lnTo>
                <a:lnTo>
                  <a:pt x="6337668" y="2184400"/>
                </a:lnTo>
                <a:lnTo>
                  <a:pt x="6371869" y="2209800"/>
                </a:lnTo>
                <a:lnTo>
                  <a:pt x="6405461" y="2235200"/>
                </a:lnTo>
                <a:lnTo>
                  <a:pt x="6438328" y="2260600"/>
                </a:lnTo>
                <a:lnTo>
                  <a:pt x="6470345" y="2273300"/>
                </a:lnTo>
                <a:lnTo>
                  <a:pt x="6501409" y="2298700"/>
                </a:lnTo>
                <a:lnTo>
                  <a:pt x="6531407" y="2311400"/>
                </a:lnTo>
                <a:lnTo>
                  <a:pt x="6610045" y="2311400"/>
                </a:lnTo>
                <a:close/>
              </a:path>
              <a:path w="18288000" h="2319020">
                <a:moveTo>
                  <a:pt x="18287988" y="865797"/>
                </a:moveTo>
                <a:lnTo>
                  <a:pt x="18217503" y="899680"/>
                </a:lnTo>
                <a:lnTo>
                  <a:pt x="18177942" y="921791"/>
                </a:lnTo>
                <a:lnTo>
                  <a:pt x="18139880" y="945172"/>
                </a:lnTo>
                <a:lnTo>
                  <a:pt x="18103266" y="969721"/>
                </a:lnTo>
                <a:lnTo>
                  <a:pt x="18067998" y="995311"/>
                </a:lnTo>
                <a:lnTo>
                  <a:pt x="18034026" y="1021829"/>
                </a:lnTo>
                <a:lnTo>
                  <a:pt x="18001260" y="1049159"/>
                </a:lnTo>
                <a:lnTo>
                  <a:pt x="17969624" y="1077175"/>
                </a:lnTo>
                <a:lnTo>
                  <a:pt x="17939055" y="1105776"/>
                </a:lnTo>
                <a:lnTo>
                  <a:pt x="17909477" y="1134821"/>
                </a:lnTo>
                <a:lnTo>
                  <a:pt x="17880826" y="1164209"/>
                </a:lnTo>
                <a:lnTo>
                  <a:pt x="17853000" y="1193825"/>
                </a:lnTo>
                <a:lnTo>
                  <a:pt x="17825949" y="1223543"/>
                </a:lnTo>
                <a:lnTo>
                  <a:pt x="17799584" y="1253236"/>
                </a:lnTo>
                <a:lnTo>
                  <a:pt x="17773841" y="1282814"/>
                </a:lnTo>
                <a:lnTo>
                  <a:pt x="17718570" y="1347368"/>
                </a:lnTo>
                <a:lnTo>
                  <a:pt x="17675606" y="1397457"/>
                </a:lnTo>
                <a:lnTo>
                  <a:pt x="17628273" y="1450949"/>
                </a:lnTo>
                <a:lnTo>
                  <a:pt x="17581360" y="1500632"/>
                </a:lnTo>
                <a:lnTo>
                  <a:pt x="17534255" y="1545577"/>
                </a:lnTo>
                <a:lnTo>
                  <a:pt x="17486376" y="1584820"/>
                </a:lnTo>
                <a:lnTo>
                  <a:pt x="17437138" y="1617459"/>
                </a:lnTo>
                <a:lnTo>
                  <a:pt x="17385932" y="1642529"/>
                </a:lnTo>
                <a:lnTo>
                  <a:pt x="17332173" y="1659102"/>
                </a:lnTo>
                <a:lnTo>
                  <a:pt x="17278490" y="1665973"/>
                </a:lnTo>
                <a:lnTo>
                  <a:pt x="17245483" y="1665960"/>
                </a:lnTo>
                <a:lnTo>
                  <a:pt x="17182770" y="1657172"/>
                </a:lnTo>
                <a:lnTo>
                  <a:pt x="17115435" y="1636585"/>
                </a:lnTo>
                <a:lnTo>
                  <a:pt x="17079849" y="1621586"/>
                </a:lnTo>
                <a:lnTo>
                  <a:pt x="17042892" y="1603286"/>
                </a:lnTo>
                <a:lnTo>
                  <a:pt x="17004475" y="1581569"/>
                </a:lnTo>
                <a:lnTo>
                  <a:pt x="16964546" y="1556321"/>
                </a:lnTo>
                <a:lnTo>
                  <a:pt x="16939616" y="1540294"/>
                </a:lnTo>
                <a:lnTo>
                  <a:pt x="16895534" y="1511960"/>
                </a:lnTo>
                <a:lnTo>
                  <a:pt x="16829405" y="1472806"/>
                </a:lnTo>
                <a:lnTo>
                  <a:pt x="16766083" y="1438643"/>
                </a:lnTo>
                <a:lnTo>
                  <a:pt x="16705479" y="1409242"/>
                </a:lnTo>
                <a:lnTo>
                  <a:pt x="16647503" y="1384388"/>
                </a:lnTo>
                <a:lnTo>
                  <a:pt x="16592080" y="1363827"/>
                </a:lnTo>
                <a:lnTo>
                  <a:pt x="16539185" y="1347381"/>
                </a:lnTo>
                <a:lnTo>
                  <a:pt x="16488550" y="1334770"/>
                </a:lnTo>
                <a:lnTo>
                  <a:pt x="16440277" y="1325803"/>
                </a:lnTo>
                <a:lnTo>
                  <a:pt x="16394202" y="1320266"/>
                </a:lnTo>
                <a:lnTo>
                  <a:pt x="16350260" y="1317904"/>
                </a:lnTo>
                <a:lnTo>
                  <a:pt x="16308362" y="1318514"/>
                </a:lnTo>
                <a:lnTo>
                  <a:pt x="16268434" y="1321854"/>
                </a:lnTo>
                <a:lnTo>
                  <a:pt x="16230359" y="1327708"/>
                </a:lnTo>
                <a:lnTo>
                  <a:pt x="16159531" y="1346085"/>
                </a:lnTo>
                <a:lnTo>
                  <a:pt x="16095180" y="1371815"/>
                </a:lnTo>
                <a:lnTo>
                  <a:pt x="16036633" y="1403108"/>
                </a:lnTo>
                <a:lnTo>
                  <a:pt x="15983242" y="1438186"/>
                </a:lnTo>
                <a:lnTo>
                  <a:pt x="15934309" y="1475219"/>
                </a:lnTo>
                <a:lnTo>
                  <a:pt x="15889161" y="1512443"/>
                </a:lnTo>
                <a:lnTo>
                  <a:pt x="15865386" y="1529257"/>
                </a:lnTo>
                <a:lnTo>
                  <a:pt x="15843072" y="1538287"/>
                </a:lnTo>
                <a:lnTo>
                  <a:pt x="15822067" y="1540294"/>
                </a:lnTo>
                <a:lnTo>
                  <a:pt x="15802166" y="1536077"/>
                </a:lnTo>
                <a:lnTo>
                  <a:pt x="15765069" y="1512100"/>
                </a:lnTo>
                <a:lnTo>
                  <a:pt x="15730411" y="1472628"/>
                </a:lnTo>
                <a:lnTo>
                  <a:pt x="15696832" y="1423936"/>
                </a:lnTo>
                <a:lnTo>
                  <a:pt x="15680017" y="1398104"/>
                </a:lnTo>
                <a:lnTo>
                  <a:pt x="15662948" y="1372323"/>
                </a:lnTo>
                <a:lnTo>
                  <a:pt x="15627388" y="1324063"/>
                </a:lnTo>
                <a:lnTo>
                  <a:pt x="15588793" y="1285443"/>
                </a:lnTo>
                <a:lnTo>
                  <a:pt x="15545778" y="1262735"/>
                </a:lnTo>
                <a:lnTo>
                  <a:pt x="15522194" y="1259319"/>
                </a:lnTo>
                <a:lnTo>
                  <a:pt x="15496985" y="1262227"/>
                </a:lnTo>
                <a:lnTo>
                  <a:pt x="15441054" y="1290193"/>
                </a:lnTo>
                <a:lnTo>
                  <a:pt x="15409964" y="1316824"/>
                </a:lnTo>
                <a:lnTo>
                  <a:pt x="15378938" y="1347368"/>
                </a:lnTo>
                <a:lnTo>
                  <a:pt x="15233409" y="1493901"/>
                </a:lnTo>
                <a:lnTo>
                  <a:pt x="15161502" y="1565656"/>
                </a:lnTo>
                <a:lnTo>
                  <a:pt x="15126678" y="1599920"/>
                </a:lnTo>
                <a:lnTo>
                  <a:pt x="15090699" y="1634947"/>
                </a:lnTo>
                <a:lnTo>
                  <a:pt x="15053615" y="1670596"/>
                </a:lnTo>
                <a:lnTo>
                  <a:pt x="15015515" y="1706714"/>
                </a:lnTo>
                <a:lnTo>
                  <a:pt x="14976463" y="1743138"/>
                </a:lnTo>
                <a:lnTo>
                  <a:pt x="14936521" y="1779727"/>
                </a:lnTo>
                <a:lnTo>
                  <a:pt x="14895792" y="1816328"/>
                </a:lnTo>
                <a:lnTo>
                  <a:pt x="14854327" y="1852777"/>
                </a:lnTo>
                <a:lnTo>
                  <a:pt x="14812213" y="1888947"/>
                </a:lnTo>
                <a:lnTo>
                  <a:pt x="14769503" y="1924659"/>
                </a:lnTo>
                <a:lnTo>
                  <a:pt x="14726298" y="1959787"/>
                </a:lnTo>
                <a:lnTo>
                  <a:pt x="14682648" y="1994154"/>
                </a:lnTo>
                <a:lnTo>
                  <a:pt x="14638655" y="2027631"/>
                </a:lnTo>
                <a:lnTo>
                  <a:pt x="14594358" y="2060041"/>
                </a:lnTo>
                <a:lnTo>
                  <a:pt x="14549844" y="2091270"/>
                </a:lnTo>
                <a:lnTo>
                  <a:pt x="14505204" y="2121128"/>
                </a:lnTo>
                <a:lnTo>
                  <a:pt x="14460487" y="2149487"/>
                </a:lnTo>
                <a:lnTo>
                  <a:pt x="14415783" y="2176183"/>
                </a:lnTo>
                <a:lnTo>
                  <a:pt x="14371155" y="2201075"/>
                </a:lnTo>
                <a:lnTo>
                  <a:pt x="14326692" y="2224011"/>
                </a:lnTo>
                <a:lnTo>
                  <a:pt x="14282446" y="2244826"/>
                </a:lnTo>
                <a:lnTo>
                  <a:pt x="14238504" y="2263381"/>
                </a:lnTo>
                <a:lnTo>
                  <a:pt x="14194943" y="2279510"/>
                </a:lnTo>
                <a:lnTo>
                  <a:pt x="14151826" y="2293086"/>
                </a:lnTo>
                <a:lnTo>
                  <a:pt x="14109230" y="2303932"/>
                </a:lnTo>
                <a:lnTo>
                  <a:pt x="14067231" y="2311920"/>
                </a:lnTo>
                <a:lnTo>
                  <a:pt x="14025906" y="2316873"/>
                </a:lnTo>
                <a:lnTo>
                  <a:pt x="13985380" y="2318664"/>
                </a:lnTo>
                <a:lnTo>
                  <a:pt x="18287988" y="2318664"/>
                </a:lnTo>
                <a:lnTo>
                  <a:pt x="18287988" y="1666227"/>
                </a:lnTo>
                <a:lnTo>
                  <a:pt x="18287988" y="865797"/>
                </a:lnTo>
                <a:close/>
              </a:path>
            </a:pathLst>
          </a:custGeom>
          <a:solidFill>
            <a:srgbClr val="2312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3985321" y="5278250"/>
            <a:ext cx="4302760" cy="1322705"/>
          </a:xfrm>
          <a:custGeom>
            <a:avLst/>
            <a:gdLst/>
            <a:ahLst/>
            <a:cxnLst/>
            <a:rect l="l" t="t" r="r" b="b"/>
            <a:pathLst>
              <a:path w="4302759" h="1322704">
                <a:moveTo>
                  <a:pt x="0" y="1322680"/>
                </a:moveTo>
                <a:lnTo>
                  <a:pt x="366992" y="1217503"/>
                </a:lnTo>
                <a:lnTo>
                  <a:pt x="590486" y="1091417"/>
                </a:lnTo>
                <a:lnTo>
                  <a:pt x="761528" y="862496"/>
                </a:lnTo>
                <a:lnTo>
                  <a:pt x="832962" y="721532"/>
                </a:lnTo>
                <a:lnTo>
                  <a:pt x="995120" y="401693"/>
                </a:lnTo>
                <a:lnTo>
                  <a:pt x="1019821" y="357287"/>
                </a:lnTo>
                <a:lnTo>
                  <a:pt x="1045214" y="315581"/>
                </a:lnTo>
                <a:lnTo>
                  <a:pt x="1071244" y="276555"/>
                </a:lnTo>
                <a:lnTo>
                  <a:pt x="1097859" y="240190"/>
                </a:lnTo>
                <a:lnTo>
                  <a:pt x="1125003" y="206468"/>
                </a:lnTo>
                <a:lnTo>
                  <a:pt x="1152624" y="175370"/>
                </a:lnTo>
                <a:lnTo>
                  <a:pt x="1180667" y="146876"/>
                </a:lnTo>
                <a:lnTo>
                  <a:pt x="1209078" y="120969"/>
                </a:lnTo>
                <a:lnTo>
                  <a:pt x="1266791" y="76838"/>
                </a:lnTo>
                <a:lnTo>
                  <a:pt x="1325332" y="42825"/>
                </a:lnTo>
                <a:lnTo>
                  <a:pt x="1384270" y="18782"/>
                </a:lnTo>
                <a:lnTo>
                  <a:pt x="1443174" y="4557"/>
                </a:lnTo>
                <a:lnTo>
                  <a:pt x="1501614" y="0"/>
                </a:lnTo>
                <a:lnTo>
                  <a:pt x="1530525" y="1299"/>
                </a:lnTo>
                <a:lnTo>
                  <a:pt x="1587461" y="10962"/>
                </a:lnTo>
                <a:lnTo>
                  <a:pt x="1642855" y="29917"/>
                </a:lnTo>
                <a:lnTo>
                  <a:pt x="1696276" y="58014"/>
                </a:lnTo>
                <a:lnTo>
                  <a:pt x="1747295" y="95101"/>
                </a:lnTo>
                <a:lnTo>
                  <a:pt x="1795480" y="141030"/>
                </a:lnTo>
                <a:lnTo>
                  <a:pt x="1840400" y="195649"/>
                </a:lnTo>
                <a:lnTo>
                  <a:pt x="1881624" y="258809"/>
                </a:lnTo>
                <a:lnTo>
                  <a:pt x="1900716" y="293544"/>
                </a:lnTo>
                <a:lnTo>
                  <a:pt x="1918723" y="330358"/>
                </a:lnTo>
                <a:lnTo>
                  <a:pt x="1935590" y="369232"/>
                </a:lnTo>
                <a:lnTo>
                  <a:pt x="1951265" y="410147"/>
                </a:lnTo>
                <a:lnTo>
                  <a:pt x="1965692" y="453084"/>
                </a:lnTo>
                <a:lnTo>
                  <a:pt x="1978819" y="498025"/>
                </a:lnTo>
                <a:lnTo>
                  <a:pt x="1990590" y="544950"/>
                </a:lnTo>
                <a:lnTo>
                  <a:pt x="2000954" y="593842"/>
                </a:lnTo>
                <a:lnTo>
                  <a:pt x="2009855" y="644680"/>
                </a:lnTo>
                <a:lnTo>
                  <a:pt x="2017240" y="697446"/>
                </a:lnTo>
                <a:lnTo>
                  <a:pt x="2023564" y="743502"/>
                </a:lnTo>
                <a:lnTo>
                  <a:pt x="2030662" y="785286"/>
                </a:lnTo>
                <a:lnTo>
                  <a:pt x="2038528" y="822951"/>
                </a:lnTo>
                <a:lnTo>
                  <a:pt x="2056534" y="886526"/>
                </a:lnTo>
                <a:lnTo>
                  <a:pt x="2077523" y="935439"/>
                </a:lnTo>
                <a:lnTo>
                  <a:pt x="2101440" y="970899"/>
                </a:lnTo>
                <a:lnTo>
                  <a:pt x="2142681" y="1001515"/>
                </a:lnTo>
                <a:lnTo>
                  <a:pt x="4302677" y="1008672"/>
                </a:lnTo>
                <a:lnTo>
                  <a:pt x="4302677" y="1321602"/>
                </a:lnTo>
                <a:lnTo>
                  <a:pt x="0" y="1322680"/>
                </a:lnTo>
                <a:close/>
              </a:path>
              <a:path w="4302759" h="1322704">
                <a:moveTo>
                  <a:pt x="4302677" y="882152"/>
                </a:moveTo>
                <a:lnTo>
                  <a:pt x="3727416" y="882152"/>
                </a:lnTo>
                <a:lnTo>
                  <a:pt x="3756649" y="881265"/>
                </a:lnTo>
                <a:lnTo>
                  <a:pt x="3785683" y="879021"/>
                </a:lnTo>
                <a:lnTo>
                  <a:pt x="3843137" y="870189"/>
                </a:lnTo>
                <a:lnTo>
                  <a:pt x="3899744" y="855114"/>
                </a:lnTo>
                <a:lnTo>
                  <a:pt x="3955472" y="833254"/>
                </a:lnTo>
                <a:lnTo>
                  <a:pt x="4010288" y="804066"/>
                </a:lnTo>
                <a:lnTo>
                  <a:pt x="4064160" y="767006"/>
                </a:lnTo>
                <a:lnTo>
                  <a:pt x="4117053" y="721532"/>
                </a:lnTo>
                <a:lnTo>
                  <a:pt x="4168936" y="667102"/>
                </a:lnTo>
                <a:lnTo>
                  <a:pt x="4194488" y="636358"/>
                </a:lnTo>
                <a:lnTo>
                  <a:pt x="4219775" y="603171"/>
                </a:lnTo>
                <a:lnTo>
                  <a:pt x="4244793" y="567474"/>
                </a:lnTo>
                <a:lnTo>
                  <a:pt x="4269537" y="529198"/>
                </a:lnTo>
                <a:lnTo>
                  <a:pt x="4294005" y="488277"/>
                </a:lnTo>
                <a:lnTo>
                  <a:pt x="4302677" y="472630"/>
                </a:lnTo>
                <a:lnTo>
                  <a:pt x="4302677" y="882152"/>
                </a:lnTo>
                <a:close/>
              </a:path>
              <a:path w="4302759" h="1322704">
                <a:moveTo>
                  <a:pt x="4302677" y="1008672"/>
                </a:moveTo>
                <a:lnTo>
                  <a:pt x="2190190" y="1008672"/>
                </a:lnTo>
                <a:lnTo>
                  <a:pt x="2207386" y="1006551"/>
                </a:lnTo>
                <a:lnTo>
                  <a:pt x="2225251" y="1002428"/>
                </a:lnTo>
                <a:lnTo>
                  <a:pt x="2262955" y="988785"/>
                </a:lnTo>
                <a:lnTo>
                  <a:pt x="2303247" y="968954"/>
                </a:lnTo>
                <a:lnTo>
                  <a:pt x="2346069" y="944143"/>
                </a:lnTo>
                <a:lnTo>
                  <a:pt x="2391366" y="915565"/>
                </a:lnTo>
                <a:lnTo>
                  <a:pt x="2489153" y="851948"/>
                </a:lnTo>
                <a:lnTo>
                  <a:pt x="2515058" y="835580"/>
                </a:lnTo>
                <a:lnTo>
                  <a:pt x="2568566" y="803348"/>
                </a:lnTo>
                <a:lnTo>
                  <a:pt x="2624293" y="772796"/>
                </a:lnTo>
                <a:lnTo>
                  <a:pt x="2682182" y="745133"/>
                </a:lnTo>
                <a:lnTo>
                  <a:pt x="2742301" y="721532"/>
                </a:lnTo>
                <a:lnTo>
                  <a:pt x="2804220" y="703322"/>
                </a:lnTo>
                <a:lnTo>
                  <a:pt x="2868255" y="691594"/>
                </a:lnTo>
                <a:lnTo>
                  <a:pt x="2934225" y="687599"/>
                </a:lnTo>
                <a:lnTo>
                  <a:pt x="2967918" y="688879"/>
                </a:lnTo>
                <a:lnTo>
                  <a:pt x="3036685" y="698752"/>
                </a:lnTo>
                <a:lnTo>
                  <a:pt x="3107245" y="719385"/>
                </a:lnTo>
                <a:lnTo>
                  <a:pt x="3267806" y="778741"/>
                </a:lnTo>
                <a:lnTo>
                  <a:pt x="3331125" y="801057"/>
                </a:lnTo>
                <a:lnTo>
                  <a:pt x="3393877" y="821745"/>
                </a:lnTo>
                <a:lnTo>
                  <a:pt x="3456030" y="840261"/>
                </a:lnTo>
                <a:lnTo>
                  <a:pt x="3517550" y="856062"/>
                </a:lnTo>
                <a:lnTo>
                  <a:pt x="3578405" y="868606"/>
                </a:lnTo>
                <a:lnTo>
                  <a:pt x="3638562" y="877349"/>
                </a:lnTo>
                <a:lnTo>
                  <a:pt x="3697987" y="881750"/>
                </a:lnTo>
                <a:lnTo>
                  <a:pt x="3727416" y="882152"/>
                </a:lnTo>
                <a:lnTo>
                  <a:pt x="4302677" y="882152"/>
                </a:lnTo>
                <a:lnTo>
                  <a:pt x="4302677" y="1008672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3985321" y="5280131"/>
            <a:ext cx="4302677" cy="1320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4137135" y="4282265"/>
            <a:ext cx="4150995" cy="2311400"/>
          </a:xfrm>
          <a:custGeom>
            <a:avLst/>
            <a:gdLst/>
            <a:ahLst/>
            <a:cxnLst/>
            <a:rect l="l" t="t" r="r" b="b"/>
            <a:pathLst>
              <a:path w="4150995" h="2311400">
                <a:moveTo>
                  <a:pt x="107866" y="2311399"/>
                </a:moveTo>
                <a:lnTo>
                  <a:pt x="0" y="2311399"/>
                </a:lnTo>
                <a:lnTo>
                  <a:pt x="51410" y="2298699"/>
                </a:lnTo>
                <a:lnTo>
                  <a:pt x="101264" y="2273299"/>
                </a:lnTo>
                <a:lnTo>
                  <a:pt x="243048" y="2235199"/>
                </a:lnTo>
                <a:lnTo>
                  <a:pt x="287976" y="2209799"/>
                </a:lnTo>
                <a:lnTo>
                  <a:pt x="330411" y="2197099"/>
                </a:lnTo>
                <a:lnTo>
                  <a:pt x="370308" y="2184399"/>
                </a:lnTo>
                <a:lnTo>
                  <a:pt x="407622" y="2158999"/>
                </a:lnTo>
                <a:lnTo>
                  <a:pt x="442310" y="2146299"/>
                </a:lnTo>
                <a:lnTo>
                  <a:pt x="474328" y="2120899"/>
                </a:lnTo>
                <a:lnTo>
                  <a:pt x="503630" y="2095499"/>
                </a:lnTo>
                <a:lnTo>
                  <a:pt x="530173" y="2057399"/>
                </a:lnTo>
                <a:lnTo>
                  <a:pt x="553912" y="2019299"/>
                </a:lnTo>
                <a:lnTo>
                  <a:pt x="574804" y="1981199"/>
                </a:lnTo>
                <a:lnTo>
                  <a:pt x="592803" y="1930399"/>
                </a:lnTo>
                <a:lnTo>
                  <a:pt x="607866" y="1879599"/>
                </a:lnTo>
                <a:lnTo>
                  <a:pt x="619949" y="1803399"/>
                </a:lnTo>
                <a:lnTo>
                  <a:pt x="629244" y="1752599"/>
                </a:lnTo>
                <a:lnTo>
                  <a:pt x="638839" y="1689099"/>
                </a:lnTo>
                <a:lnTo>
                  <a:pt x="648734" y="1638299"/>
                </a:lnTo>
                <a:lnTo>
                  <a:pt x="658929" y="1587499"/>
                </a:lnTo>
                <a:lnTo>
                  <a:pt x="669422" y="1523999"/>
                </a:lnTo>
                <a:lnTo>
                  <a:pt x="680214" y="1473199"/>
                </a:lnTo>
                <a:lnTo>
                  <a:pt x="691304" y="1422399"/>
                </a:lnTo>
                <a:lnTo>
                  <a:pt x="702691" y="1358899"/>
                </a:lnTo>
                <a:lnTo>
                  <a:pt x="714375" y="1308099"/>
                </a:lnTo>
                <a:lnTo>
                  <a:pt x="726354" y="1257299"/>
                </a:lnTo>
                <a:lnTo>
                  <a:pt x="738630" y="1206499"/>
                </a:lnTo>
                <a:lnTo>
                  <a:pt x="751201" y="1155699"/>
                </a:lnTo>
                <a:lnTo>
                  <a:pt x="764066" y="1104899"/>
                </a:lnTo>
                <a:lnTo>
                  <a:pt x="777225" y="1054099"/>
                </a:lnTo>
                <a:lnTo>
                  <a:pt x="790678" y="1015999"/>
                </a:lnTo>
                <a:lnTo>
                  <a:pt x="804423" y="965199"/>
                </a:lnTo>
                <a:lnTo>
                  <a:pt x="818461" y="914399"/>
                </a:lnTo>
                <a:lnTo>
                  <a:pt x="832791" y="876299"/>
                </a:lnTo>
                <a:lnTo>
                  <a:pt x="847412" y="825499"/>
                </a:lnTo>
                <a:lnTo>
                  <a:pt x="862324" y="787399"/>
                </a:lnTo>
                <a:lnTo>
                  <a:pt x="877526" y="736599"/>
                </a:lnTo>
                <a:lnTo>
                  <a:pt x="893018" y="698499"/>
                </a:lnTo>
                <a:lnTo>
                  <a:pt x="908799" y="647699"/>
                </a:lnTo>
                <a:lnTo>
                  <a:pt x="924869" y="609599"/>
                </a:lnTo>
                <a:lnTo>
                  <a:pt x="941226" y="571499"/>
                </a:lnTo>
                <a:lnTo>
                  <a:pt x="957872" y="533399"/>
                </a:lnTo>
                <a:lnTo>
                  <a:pt x="974804" y="495299"/>
                </a:lnTo>
                <a:lnTo>
                  <a:pt x="995704" y="444499"/>
                </a:lnTo>
                <a:lnTo>
                  <a:pt x="1018623" y="406399"/>
                </a:lnTo>
                <a:lnTo>
                  <a:pt x="1043517" y="355599"/>
                </a:lnTo>
                <a:lnTo>
                  <a:pt x="1070342" y="317499"/>
                </a:lnTo>
                <a:lnTo>
                  <a:pt x="1099051" y="279399"/>
                </a:lnTo>
                <a:lnTo>
                  <a:pt x="1129601" y="241299"/>
                </a:lnTo>
                <a:lnTo>
                  <a:pt x="1161946" y="203199"/>
                </a:lnTo>
                <a:lnTo>
                  <a:pt x="1196042" y="177799"/>
                </a:lnTo>
                <a:lnTo>
                  <a:pt x="1237447" y="139699"/>
                </a:lnTo>
                <a:lnTo>
                  <a:pt x="1279724" y="101599"/>
                </a:lnTo>
                <a:lnTo>
                  <a:pt x="1366472" y="50799"/>
                </a:lnTo>
                <a:lnTo>
                  <a:pt x="1545789" y="0"/>
                </a:lnTo>
                <a:lnTo>
                  <a:pt x="1727246" y="0"/>
                </a:lnTo>
                <a:lnTo>
                  <a:pt x="1772153" y="12699"/>
                </a:lnTo>
                <a:lnTo>
                  <a:pt x="1804048" y="25399"/>
                </a:lnTo>
                <a:lnTo>
                  <a:pt x="1577808" y="25399"/>
                </a:lnTo>
                <a:lnTo>
                  <a:pt x="1395270" y="76199"/>
                </a:lnTo>
                <a:lnTo>
                  <a:pt x="1306856" y="126999"/>
                </a:lnTo>
                <a:lnTo>
                  <a:pt x="1263807" y="165099"/>
                </a:lnTo>
                <a:lnTo>
                  <a:pt x="1221701" y="203199"/>
                </a:lnTo>
                <a:lnTo>
                  <a:pt x="1184396" y="228599"/>
                </a:lnTo>
                <a:lnTo>
                  <a:pt x="1149339" y="279399"/>
                </a:lnTo>
                <a:lnTo>
                  <a:pt x="1116525" y="317499"/>
                </a:lnTo>
                <a:lnTo>
                  <a:pt x="1085953" y="355599"/>
                </a:lnTo>
                <a:lnTo>
                  <a:pt x="1057619" y="406399"/>
                </a:lnTo>
                <a:lnTo>
                  <a:pt x="1031519" y="457199"/>
                </a:lnTo>
                <a:lnTo>
                  <a:pt x="1007650" y="507999"/>
                </a:lnTo>
                <a:lnTo>
                  <a:pt x="990928" y="546099"/>
                </a:lnTo>
                <a:lnTo>
                  <a:pt x="974476" y="584199"/>
                </a:lnTo>
                <a:lnTo>
                  <a:pt x="958298" y="622299"/>
                </a:lnTo>
                <a:lnTo>
                  <a:pt x="942393" y="660399"/>
                </a:lnTo>
                <a:lnTo>
                  <a:pt x="926763" y="711199"/>
                </a:lnTo>
                <a:lnTo>
                  <a:pt x="911409" y="749299"/>
                </a:lnTo>
                <a:lnTo>
                  <a:pt x="896332" y="787399"/>
                </a:lnTo>
                <a:lnTo>
                  <a:pt x="881534" y="838199"/>
                </a:lnTo>
                <a:lnTo>
                  <a:pt x="867015" y="876299"/>
                </a:lnTo>
                <a:lnTo>
                  <a:pt x="852776" y="927099"/>
                </a:lnTo>
                <a:lnTo>
                  <a:pt x="838819" y="977899"/>
                </a:lnTo>
                <a:lnTo>
                  <a:pt x="825145" y="1015999"/>
                </a:lnTo>
                <a:lnTo>
                  <a:pt x="811755" y="1066799"/>
                </a:lnTo>
                <a:lnTo>
                  <a:pt x="798651" y="1117599"/>
                </a:lnTo>
                <a:lnTo>
                  <a:pt x="785832" y="1168399"/>
                </a:lnTo>
                <a:lnTo>
                  <a:pt x="773301" y="1219199"/>
                </a:lnTo>
                <a:lnTo>
                  <a:pt x="761058" y="1269999"/>
                </a:lnTo>
                <a:lnTo>
                  <a:pt x="749105" y="1320799"/>
                </a:lnTo>
                <a:lnTo>
                  <a:pt x="737443" y="1371599"/>
                </a:lnTo>
                <a:lnTo>
                  <a:pt x="726073" y="1422399"/>
                </a:lnTo>
                <a:lnTo>
                  <a:pt x="714996" y="1473199"/>
                </a:lnTo>
                <a:lnTo>
                  <a:pt x="704213" y="1536699"/>
                </a:lnTo>
                <a:lnTo>
                  <a:pt x="693726" y="1587499"/>
                </a:lnTo>
                <a:lnTo>
                  <a:pt x="683535" y="1638299"/>
                </a:lnTo>
                <a:lnTo>
                  <a:pt x="673641" y="1701799"/>
                </a:lnTo>
                <a:lnTo>
                  <a:pt x="664047" y="1752599"/>
                </a:lnTo>
                <a:lnTo>
                  <a:pt x="654752" y="1816099"/>
                </a:lnTo>
                <a:lnTo>
                  <a:pt x="642986" y="1879599"/>
                </a:lnTo>
                <a:lnTo>
                  <a:pt x="628237" y="1930399"/>
                </a:lnTo>
                <a:lnTo>
                  <a:pt x="610598" y="1981199"/>
                </a:lnTo>
                <a:lnTo>
                  <a:pt x="590160" y="2031999"/>
                </a:lnTo>
                <a:lnTo>
                  <a:pt x="567014" y="2070099"/>
                </a:lnTo>
                <a:lnTo>
                  <a:pt x="541251" y="2108199"/>
                </a:lnTo>
                <a:lnTo>
                  <a:pt x="482239" y="2158999"/>
                </a:lnTo>
                <a:lnTo>
                  <a:pt x="449173" y="2184399"/>
                </a:lnTo>
                <a:lnTo>
                  <a:pt x="413855" y="2197099"/>
                </a:lnTo>
                <a:lnTo>
                  <a:pt x="376376" y="2222499"/>
                </a:lnTo>
                <a:lnTo>
                  <a:pt x="336828" y="2235199"/>
                </a:lnTo>
                <a:lnTo>
                  <a:pt x="295302" y="2247899"/>
                </a:lnTo>
                <a:lnTo>
                  <a:pt x="251889" y="2260599"/>
                </a:lnTo>
                <a:lnTo>
                  <a:pt x="206680" y="2273299"/>
                </a:lnTo>
                <a:lnTo>
                  <a:pt x="182987" y="2285999"/>
                </a:lnTo>
                <a:lnTo>
                  <a:pt x="158638" y="2298699"/>
                </a:lnTo>
                <a:lnTo>
                  <a:pt x="133606" y="2298699"/>
                </a:lnTo>
                <a:lnTo>
                  <a:pt x="107866" y="2311399"/>
                </a:lnTo>
                <a:close/>
              </a:path>
              <a:path w="4150995" h="2311400">
                <a:moveTo>
                  <a:pt x="3272907" y="2197099"/>
                </a:moveTo>
                <a:lnTo>
                  <a:pt x="3060626" y="2197099"/>
                </a:lnTo>
                <a:lnTo>
                  <a:pt x="3019441" y="2184399"/>
                </a:lnTo>
                <a:lnTo>
                  <a:pt x="2991035" y="2158999"/>
                </a:lnTo>
                <a:lnTo>
                  <a:pt x="2963284" y="2146299"/>
                </a:lnTo>
                <a:lnTo>
                  <a:pt x="2909681" y="2108199"/>
                </a:lnTo>
                <a:lnTo>
                  <a:pt x="2858500" y="2057399"/>
                </a:lnTo>
                <a:lnTo>
                  <a:pt x="2809609" y="1993899"/>
                </a:lnTo>
                <a:lnTo>
                  <a:pt x="2785980" y="1955799"/>
                </a:lnTo>
                <a:lnTo>
                  <a:pt x="2762874" y="1917699"/>
                </a:lnTo>
                <a:lnTo>
                  <a:pt x="2740274" y="1879599"/>
                </a:lnTo>
                <a:lnTo>
                  <a:pt x="2718163" y="1828799"/>
                </a:lnTo>
                <a:lnTo>
                  <a:pt x="2696525" y="1777999"/>
                </a:lnTo>
                <a:lnTo>
                  <a:pt x="2675343" y="1727199"/>
                </a:lnTo>
                <a:lnTo>
                  <a:pt x="2654600" y="1676399"/>
                </a:lnTo>
                <a:lnTo>
                  <a:pt x="2634281" y="1625599"/>
                </a:lnTo>
                <a:lnTo>
                  <a:pt x="2614368" y="1562099"/>
                </a:lnTo>
                <a:lnTo>
                  <a:pt x="2594845" y="1498599"/>
                </a:lnTo>
                <a:lnTo>
                  <a:pt x="2575695" y="1435099"/>
                </a:lnTo>
                <a:lnTo>
                  <a:pt x="2556902" y="1358899"/>
                </a:lnTo>
                <a:lnTo>
                  <a:pt x="2521488" y="1219199"/>
                </a:lnTo>
                <a:lnTo>
                  <a:pt x="2503887" y="1155699"/>
                </a:lnTo>
                <a:lnTo>
                  <a:pt x="2485656" y="1092199"/>
                </a:lnTo>
                <a:lnTo>
                  <a:pt x="2466805" y="1028699"/>
                </a:lnTo>
                <a:lnTo>
                  <a:pt x="2447344" y="977899"/>
                </a:lnTo>
                <a:lnTo>
                  <a:pt x="2427284" y="914399"/>
                </a:lnTo>
                <a:lnTo>
                  <a:pt x="2406635" y="850899"/>
                </a:lnTo>
                <a:lnTo>
                  <a:pt x="2385407" y="800099"/>
                </a:lnTo>
                <a:lnTo>
                  <a:pt x="2363611" y="749299"/>
                </a:lnTo>
                <a:lnTo>
                  <a:pt x="2341257" y="698499"/>
                </a:lnTo>
                <a:lnTo>
                  <a:pt x="2318355" y="647699"/>
                </a:lnTo>
                <a:lnTo>
                  <a:pt x="2294916" y="596899"/>
                </a:lnTo>
                <a:lnTo>
                  <a:pt x="2270950" y="546099"/>
                </a:lnTo>
                <a:lnTo>
                  <a:pt x="2246466" y="507999"/>
                </a:lnTo>
                <a:lnTo>
                  <a:pt x="2221477" y="469899"/>
                </a:lnTo>
                <a:lnTo>
                  <a:pt x="2195991" y="419099"/>
                </a:lnTo>
                <a:lnTo>
                  <a:pt x="2170020" y="380999"/>
                </a:lnTo>
                <a:lnTo>
                  <a:pt x="2143573" y="342899"/>
                </a:lnTo>
                <a:lnTo>
                  <a:pt x="2116660" y="317499"/>
                </a:lnTo>
                <a:lnTo>
                  <a:pt x="2089293" y="279399"/>
                </a:lnTo>
                <a:lnTo>
                  <a:pt x="2061481" y="253999"/>
                </a:lnTo>
                <a:lnTo>
                  <a:pt x="2033235" y="215899"/>
                </a:lnTo>
                <a:lnTo>
                  <a:pt x="2004565" y="190499"/>
                </a:lnTo>
                <a:lnTo>
                  <a:pt x="1975482" y="165099"/>
                </a:lnTo>
                <a:lnTo>
                  <a:pt x="1945995" y="139699"/>
                </a:lnTo>
                <a:lnTo>
                  <a:pt x="1916115" y="126999"/>
                </a:lnTo>
                <a:lnTo>
                  <a:pt x="1885852" y="101599"/>
                </a:lnTo>
                <a:lnTo>
                  <a:pt x="1761180" y="50799"/>
                </a:lnTo>
                <a:lnTo>
                  <a:pt x="1669899" y="25399"/>
                </a:lnTo>
                <a:lnTo>
                  <a:pt x="1804048" y="25399"/>
                </a:lnTo>
                <a:lnTo>
                  <a:pt x="1866800" y="50799"/>
                </a:lnTo>
                <a:lnTo>
                  <a:pt x="1897638" y="76199"/>
                </a:lnTo>
                <a:lnTo>
                  <a:pt x="1928103" y="88899"/>
                </a:lnTo>
                <a:lnTo>
                  <a:pt x="1958186" y="114299"/>
                </a:lnTo>
                <a:lnTo>
                  <a:pt x="1987877" y="139699"/>
                </a:lnTo>
                <a:lnTo>
                  <a:pt x="2017164" y="165099"/>
                </a:lnTo>
                <a:lnTo>
                  <a:pt x="2046040" y="190499"/>
                </a:lnTo>
                <a:lnTo>
                  <a:pt x="2074492" y="215899"/>
                </a:lnTo>
                <a:lnTo>
                  <a:pt x="2130090" y="279399"/>
                </a:lnTo>
                <a:lnTo>
                  <a:pt x="2157214" y="304799"/>
                </a:lnTo>
                <a:lnTo>
                  <a:pt x="2183876" y="342899"/>
                </a:lnTo>
                <a:lnTo>
                  <a:pt x="2210065" y="380999"/>
                </a:lnTo>
                <a:lnTo>
                  <a:pt x="2235771" y="419099"/>
                </a:lnTo>
                <a:lnTo>
                  <a:pt x="2260984" y="469899"/>
                </a:lnTo>
                <a:lnTo>
                  <a:pt x="2285694" y="507999"/>
                </a:lnTo>
                <a:lnTo>
                  <a:pt x="2309892" y="546099"/>
                </a:lnTo>
                <a:lnTo>
                  <a:pt x="2333566" y="596899"/>
                </a:lnTo>
                <a:lnTo>
                  <a:pt x="2356706" y="647699"/>
                </a:lnTo>
                <a:lnTo>
                  <a:pt x="2379304" y="698499"/>
                </a:lnTo>
                <a:lnTo>
                  <a:pt x="2401349" y="749299"/>
                </a:lnTo>
                <a:lnTo>
                  <a:pt x="2422830" y="800099"/>
                </a:lnTo>
                <a:lnTo>
                  <a:pt x="2443738" y="850899"/>
                </a:lnTo>
                <a:lnTo>
                  <a:pt x="2464063" y="914399"/>
                </a:lnTo>
                <a:lnTo>
                  <a:pt x="2483794" y="965199"/>
                </a:lnTo>
                <a:lnTo>
                  <a:pt x="2502921" y="1028699"/>
                </a:lnTo>
                <a:lnTo>
                  <a:pt x="2521436" y="1092199"/>
                </a:lnTo>
                <a:lnTo>
                  <a:pt x="2539326" y="1155699"/>
                </a:lnTo>
                <a:lnTo>
                  <a:pt x="2556584" y="1219199"/>
                </a:lnTo>
                <a:lnTo>
                  <a:pt x="2573197" y="1282699"/>
                </a:lnTo>
                <a:lnTo>
                  <a:pt x="2591797" y="1358899"/>
                </a:lnTo>
                <a:lnTo>
                  <a:pt x="2610841" y="1435099"/>
                </a:lnTo>
                <a:lnTo>
                  <a:pt x="2630331" y="1498599"/>
                </a:lnTo>
                <a:lnTo>
                  <a:pt x="2650273" y="1562099"/>
                </a:lnTo>
                <a:lnTo>
                  <a:pt x="2670670" y="1625599"/>
                </a:lnTo>
                <a:lnTo>
                  <a:pt x="2691527" y="1676399"/>
                </a:lnTo>
                <a:lnTo>
                  <a:pt x="2712847" y="1727199"/>
                </a:lnTo>
                <a:lnTo>
                  <a:pt x="2734635" y="1777999"/>
                </a:lnTo>
                <a:lnTo>
                  <a:pt x="2756895" y="1828799"/>
                </a:lnTo>
                <a:lnTo>
                  <a:pt x="2779631" y="1879599"/>
                </a:lnTo>
                <a:lnTo>
                  <a:pt x="2802846" y="1917699"/>
                </a:lnTo>
                <a:lnTo>
                  <a:pt x="2826546" y="1955799"/>
                </a:lnTo>
                <a:lnTo>
                  <a:pt x="2850735" y="1993899"/>
                </a:lnTo>
                <a:lnTo>
                  <a:pt x="2875416" y="2019299"/>
                </a:lnTo>
                <a:lnTo>
                  <a:pt x="2900593" y="2057399"/>
                </a:lnTo>
                <a:lnTo>
                  <a:pt x="2926271" y="2082799"/>
                </a:lnTo>
                <a:lnTo>
                  <a:pt x="2952454" y="2095499"/>
                </a:lnTo>
                <a:lnTo>
                  <a:pt x="2979145" y="2120899"/>
                </a:lnTo>
                <a:lnTo>
                  <a:pt x="3034072" y="2146299"/>
                </a:lnTo>
                <a:lnTo>
                  <a:pt x="3116232" y="2171699"/>
                </a:lnTo>
                <a:lnTo>
                  <a:pt x="3338627" y="2171699"/>
                </a:lnTo>
                <a:lnTo>
                  <a:pt x="3316589" y="2184399"/>
                </a:lnTo>
                <a:lnTo>
                  <a:pt x="3272907" y="2197099"/>
                </a:lnTo>
                <a:close/>
              </a:path>
              <a:path w="4150995" h="2311400">
                <a:moveTo>
                  <a:pt x="3338627" y="2171699"/>
                </a:moveTo>
                <a:lnTo>
                  <a:pt x="3201144" y="2171699"/>
                </a:lnTo>
                <a:lnTo>
                  <a:pt x="3244581" y="2158999"/>
                </a:lnTo>
                <a:lnTo>
                  <a:pt x="3288647" y="2158999"/>
                </a:lnTo>
                <a:lnTo>
                  <a:pt x="3333320" y="2133599"/>
                </a:lnTo>
                <a:lnTo>
                  <a:pt x="3378581" y="2120899"/>
                </a:lnTo>
                <a:lnTo>
                  <a:pt x="3424410" y="2095499"/>
                </a:lnTo>
                <a:lnTo>
                  <a:pt x="3470787" y="2082799"/>
                </a:lnTo>
                <a:lnTo>
                  <a:pt x="3613005" y="2006599"/>
                </a:lnTo>
                <a:lnTo>
                  <a:pt x="3661373" y="1968499"/>
                </a:lnTo>
                <a:lnTo>
                  <a:pt x="3750159" y="1917699"/>
                </a:lnTo>
                <a:lnTo>
                  <a:pt x="3886820" y="1841499"/>
                </a:lnTo>
                <a:lnTo>
                  <a:pt x="3933217" y="1828799"/>
                </a:lnTo>
                <a:lnTo>
                  <a:pt x="3980000" y="1803399"/>
                </a:lnTo>
                <a:lnTo>
                  <a:pt x="4027146" y="1790699"/>
                </a:lnTo>
                <a:lnTo>
                  <a:pt x="4078089" y="1765299"/>
                </a:lnTo>
                <a:lnTo>
                  <a:pt x="4128041" y="1752599"/>
                </a:lnTo>
                <a:lnTo>
                  <a:pt x="4150863" y="1752599"/>
                </a:lnTo>
                <a:lnTo>
                  <a:pt x="4150863" y="1790699"/>
                </a:lnTo>
                <a:lnTo>
                  <a:pt x="4141222" y="1790699"/>
                </a:lnTo>
                <a:lnTo>
                  <a:pt x="4039949" y="1816099"/>
                </a:lnTo>
                <a:lnTo>
                  <a:pt x="3994088" y="1828799"/>
                </a:lnTo>
                <a:lnTo>
                  <a:pt x="3857748" y="1904999"/>
                </a:lnTo>
                <a:lnTo>
                  <a:pt x="3812787" y="1917699"/>
                </a:lnTo>
                <a:lnTo>
                  <a:pt x="3679662" y="1993899"/>
                </a:lnTo>
                <a:lnTo>
                  <a:pt x="3633014" y="2031999"/>
                </a:lnTo>
                <a:lnTo>
                  <a:pt x="3495186" y="2108199"/>
                </a:lnTo>
                <a:lnTo>
                  <a:pt x="3449970" y="2120899"/>
                </a:lnTo>
                <a:lnTo>
                  <a:pt x="3405127" y="2146299"/>
                </a:lnTo>
                <a:lnTo>
                  <a:pt x="3360664" y="2158999"/>
                </a:lnTo>
                <a:lnTo>
                  <a:pt x="3338627" y="2171699"/>
                </a:lnTo>
                <a:close/>
              </a:path>
              <a:path w="4150995" h="2311400">
                <a:moveTo>
                  <a:pt x="3186749" y="2209799"/>
                </a:moveTo>
                <a:lnTo>
                  <a:pt x="3144286" y="2209799"/>
                </a:lnTo>
                <a:lnTo>
                  <a:pt x="3102243" y="2197099"/>
                </a:lnTo>
                <a:lnTo>
                  <a:pt x="3229625" y="2197099"/>
                </a:lnTo>
                <a:lnTo>
                  <a:pt x="3186749" y="2209799"/>
                </a:lnTo>
                <a:close/>
              </a:path>
            </a:pathLst>
          </a:custGeom>
          <a:solidFill>
            <a:srgbClr val="2312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7338182" y="4937684"/>
            <a:ext cx="766445" cy="2588260"/>
          </a:xfrm>
          <a:custGeom>
            <a:avLst/>
            <a:gdLst/>
            <a:ahLst/>
            <a:cxnLst/>
            <a:rect l="l" t="t" r="r" b="b"/>
            <a:pathLst>
              <a:path w="766444" h="2588259">
                <a:moveTo>
                  <a:pt x="52513" y="105692"/>
                </a:moveTo>
                <a:lnTo>
                  <a:pt x="32186" y="101540"/>
                </a:lnTo>
                <a:lnTo>
                  <a:pt x="15481" y="90258"/>
                </a:lnTo>
                <a:lnTo>
                  <a:pt x="4165" y="73604"/>
                </a:lnTo>
                <a:lnTo>
                  <a:pt x="0" y="53339"/>
                </a:lnTo>
                <a:lnTo>
                  <a:pt x="4165" y="33075"/>
                </a:lnTo>
                <a:lnTo>
                  <a:pt x="15481" y="16421"/>
                </a:lnTo>
                <a:lnTo>
                  <a:pt x="32186" y="5139"/>
                </a:lnTo>
                <a:lnTo>
                  <a:pt x="52513" y="987"/>
                </a:lnTo>
                <a:lnTo>
                  <a:pt x="73258" y="5139"/>
                </a:lnTo>
                <a:lnTo>
                  <a:pt x="89916" y="16421"/>
                </a:lnTo>
                <a:lnTo>
                  <a:pt x="101001" y="33075"/>
                </a:lnTo>
                <a:lnTo>
                  <a:pt x="105026" y="53339"/>
                </a:lnTo>
                <a:lnTo>
                  <a:pt x="100861" y="73604"/>
                </a:lnTo>
                <a:lnTo>
                  <a:pt x="89544" y="90258"/>
                </a:lnTo>
                <a:lnTo>
                  <a:pt x="72840" y="101540"/>
                </a:lnTo>
                <a:lnTo>
                  <a:pt x="52513" y="105692"/>
                </a:lnTo>
                <a:close/>
              </a:path>
              <a:path w="766444" h="2588259">
                <a:moveTo>
                  <a:pt x="713381" y="104704"/>
                </a:moveTo>
                <a:lnTo>
                  <a:pt x="693054" y="100552"/>
                </a:lnTo>
                <a:lnTo>
                  <a:pt x="676350" y="89270"/>
                </a:lnTo>
                <a:lnTo>
                  <a:pt x="665033" y="72617"/>
                </a:lnTo>
                <a:lnTo>
                  <a:pt x="660869" y="52352"/>
                </a:lnTo>
                <a:lnTo>
                  <a:pt x="665033" y="32087"/>
                </a:lnTo>
                <a:lnTo>
                  <a:pt x="676350" y="15434"/>
                </a:lnTo>
                <a:lnTo>
                  <a:pt x="693054" y="4151"/>
                </a:lnTo>
                <a:lnTo>
                  <a:pt x="713381" y="0"/>
                </a:lnTo>
                <a:lnTo>
                  <a:pt x="733708" y="4151"/>
                </a:lnTo>
                <a:lnTo>
                  <a:pt x="750413" y="15434"/>
                </a:lnTo>
                <a:lnTo>
                  <a:pt x="761730" y="32087"/>
                </a:lnTo>
                <a:lnTo>
                  <a:pt x="765894" y="52352"/>
                </a:lnTo>
                <a:lnTo>
                  <a:pt x="761730" y="72617"/>
                </a:lnTo>
                <a:lnTo>
                  <a:pt x="750413" y="89270"/>
                </a:lnTo>
                <a:lnTo>
                  <a:pt x="733708" y="100552"/>
                </a:lnTo>
                <a:lnTo>
                  <a:pt x="713381" y="104704"/>
                </a:lnTo>
                <a:close/>
              </a:path>
              <a:path w="766444" h="2588259">
                <a:moveTo>
                  <a:pt x="52513" y="712187"/>
                </a:moveTo>
                <a:lnTo>
                  <a:pt x="32186" y="708035"/>
                </a:lnTo>
                <a:lnTo>
                  <a:pt x="15481" y="696753"/>
                </a:lnTo>
                <a:lnTo>
                  <a:pt x="4164" y="680100"/>
                </a:lnTo>
                <a:lnTo>
                  <a:pt x="0" y="659835"/>
                </a:lnTo>
                <a:lnTo>
                  <a:pt x="4164" y="639570"/>
                </a:lnTo>
                <a:lnTo>
                  <a:pt x="15481" y="622917"/>
                </a:lnTo>
                <a:lnTo>
                  <a:pt x="32186" y="611634"/>
                </a:lnTo>
                <a:lnTo>
                  <a:pt x="52513" y="607483"/>
                </a:lnTo>
                <a:lnTo>
                  <a:pt x="73397" y="611634"/>
                </a:lnTo>
                <a:lnTo>
                  <a:pt x="90287" y="622917"/>
                </a:lnTo>
                <a:lnTo>
                  <a:pt x="101419" y="639570"/>
                </a:lnTo>
                <a:lnTo>
                  <a:pt x="105026" y="659835"/>
                </a:lnTo>
                <a:lnTo>
                  <a:pt x="100861" y="680100"/>
                </a:lnTo>
                <a:lnTo>
                  <a:pt x="89544" y="696753"/>
                </a:lnTo>
                <a:lnTo>
                  <a:pt x="72840" y="708035"/>
                </a:lnTo>
                <a:lnTo>
                  <a:pt x="52513" y="712187"/>
                </a:lnTo>
                <a:close/>
              </a:path>
              <a:path w="766444" h="2588259">
                <a:moveTo>
                  <a:pt x="713381" y="712187"/>
                </a:moveTo>
                <a:lnTo>
                  <a:pt x="693054" y="708035"/>
                </a:lnTo>
                <a:lnTo>
                  <a:pt x="676350" y="696753"/>
                </a:lnTo>
                <a:lnTo>
                  <a:pt x="665033" y="680100"/>
                </a:lnTo>
                <a:lnTo>
                  <a:pt x="660869" y="659835"/>
                </a:lnTo>
                <a:lnTo>
                  <a:pt x="665033" y="639570"/>
                </a:lnTo>
                <a:lnTo>
                  <a:pt x="676350" y="622917"/>
                </a:lnTo>
                <a:lnTo>
                  <a:pt x="693054" y="611634"/>
                </a:lnTo>
                <a:lnTo>
                  <a:pt x="713381" y="607483"/>
                </a:lnTo>
                <a:lnTo>
                  <a:pt x="733708" y="611634"/>
                </a:lnTo>
                <a:lnTo>
                  <a:pt x="750413" y="622917"/>
                </a:lnTo>
                <a:lnTo>
                  <a:pt x="761730" y="639570"/>
                </a:lnTo>
                <a:lnTo>
                  <a:pt x="765894" y="659835"/>
                </a:lnTo>
                <a:lnTo>
                  <a:pt x="761730" y="680100"/>
                </a:lnTo>
                <a:lnTo>
                  <a:pt x="750413" y="696753"/>
                </a:lnTo>
                <a:lnTo>
                  <a:pt x="733708" y="708035"/>
                </a:lnTo>
                <a:lnTo>
                  <a:pt x="713381" y="712187"/>
                </a:lnTo>
                <a:close/>
              </a:path>
              <a:path w="766444" h="2588259">
                <a:moveTo>
                  <a:pt x="52512" y="1337450"/>
                </a:moveTo>
                <a:lnTo>
                  <a:pt x="32185" y="1333299"/>
                </a:lnTo>
                <a:lnTo>
                  <a:pt x="15481" y="1322016"/>
                </a:lnTo>
                <a:lnTo>
                  <a:pt x="4164" y="1305363"/>
                </a:lnTo>
                <a:lnTo>
                  <a:pt x="0" y="1285098"/>
                </a:lnTo>
                <a:lnTo>
                  <a:pt x="4164" y="1264833"/>
                </a:lnTo>
                <a:lnTo>
                  <a:pt x="15481" y="1248180"/>
                </a:lnTo>
                <a:lnTo>
                  <a:pt x="32185" y="1236898"/>
                </a:lnTo>
                <a:lnTo>
                  <a:pt x="52512" y="1232746"/>
                </a:lnTo>
                <a:lnTo>
                  <a:pt x="73396" y="1236898"/>
                </a:lnTo>
                <a:lnTo>
                  <a:pt x="90286" y="1248180"/>
                </a:lnTo>
                <a:lnTo>
                  <a:pt x="101418" y="1264833"/>
                </a:lnTo>
                <a:lnTo>
                  <a:pt x="105025" y="1285098"/>
                </a:lnTo>
                <a:lnTo>
                  <a:pt x="100860" y="1305363"/>
                </a:lnTo>
                <a:lnTo>
                  <a:pt x="89543" y="1322016"/>
                </a:lnTo>
                <a:lnTo>
                  <a:pt x="72839" y="1333299"/>
                </a:lnTo>
                <a:lnTo>
                  <a:pt x="52512" y="1337450"/>
                </a:lnTo>
                <a:close/>
              </a:path>
              <a:path w="766444" h="2588259">
                <a:moveTo>
                  <a:pt x="713380" y="1337450"/>
                </a:moveTo>
                <a:lnTo>
                  <a:pt x="693053" y="1333299"/>
                </a:lnTo>
                <a:lnTo>
                  <a:pt x="676349" y="1322016"/>
                </a:lnTo>
                <a:lnTo>
                  <a:pt x="665032" y="1305363"/>
                </a:lnTo>
                <a:lnTo>
                  <a:pt x="660868" y="1285098"/>
                </a:lnTo>
                <a:lnTo>
                  <a:pt x="665032" y="1264833"/>
                </a:lnTo>
                <a:lnTo>
                  <a:pt x="676349" y="1248180"/>
                </a:lnTo>
                <a:lnTo>
                  <a:pt x="693053" y="1236898"/>
                </a:lnTo>
                <a:lnTo>
                  <a:pt x="713380" y="1232746"/>
                </a:lnTo>
                <a:lnTo>
                  <a:pt x="733707" y="1236898"/>
                </a:lnTo>
                <a:lnTo>
                  <a:pt x="750412" y="1248180"/>
                </a:lnTo>
                <a:lnTo>
                  <a:pt x="761729" y="1264833"/>
                </a:lnTo>
                <a:lnTo>
                  <a:pt x="765893" y="1285098"/>
                </a:lnTo>
                <a:lnTo>
                  <a:pt x="761729" y="1305363"/>
                </a:lnTo>
                <a:lnTo>
                  <a:pt x="750412" y="1322016"/>
                </a:lnTo>
                <a:lnTo>
                  <a:pt x="733707" y="1333299"/>
                </a:lnTo>
                <a:lnTo>
                  <a:pt x="713380" y="1337450"/>
                </a:lnTo>
                <a:close/>
              </a:path>
              <a:path w="766444" h="2588259">
                <a:moveTo>
                  <a:pt x="53503" y="1944933"/>
                </a:moveTo>
                <a:lnTo>
                  <a:pt x="33176" y="1940782"/>
                </a:lnTo>
                <a:lnTo>
                  <a:pt x="16471" y="1929499"/>
                </a:lnTo>
                <a:lnTo>
                  <a:pt x="5155" y="1912846"/>
                </a:lnTo>
                <a:lnTo>
                  <a:pt x="990" y="1892581"/>
                </a:lnTo>
                <a:lnTo>
                  <a:pt x="5155" y="1872316"/>
                </a:lnTo>
                <a:lnTo>
                  <a:pt x="16471" y="1855663"/>
                </a:lnTo>
                <a:lnTo>
                  <a:pt x="33176" y="1844381"/>
                </a:lnTo>
                <a:lnTo>
                  <a:pt x="53503" y="1840229"/>
                </a:lnTo>
                <a:lnTo>
                  <a:pt x="73830" y="1844381"/>
                </a:lnTo>
                <a:lnTo>
                  <a:pt x="90534" y="1855663"/>
                </a:lnTo>
                <a:lnTo>
                  <a:pt x="101851" y="1872316"/>
                </a:lnTo>
                <a:lnTo>
                  <a:pt x="106015" y="1892581"/>
                </a:lnTo>
                <a:lnTo>
                  <a:pt x="101851" y="1912846"/>
                </a:lnTo>
                <a:lnTo>
                  <a:pt x="90534" y="1929499"/>
                </a:lnTo>
                <a:lnTo>
                  <a:pt x="73830" y="1940782"/>
                </a:lnTo>
                <a:lnTo>
                  <a:pt x="53503" y="1944933"/>
                </a:lnTo>
                <a:close/>
              </a:path>
              <a:path w="766444" h="2588259">
                <a:moveTo>
                  <a:pt x="713380" y="1944933"/>
                </a:moveTo>
                <a:lnTo>
                  <a:pt x="693053" y="1940782"/>
                </a:lnTo>
                <a:lnTo>
                  <a:pt x="676349" y="1929499"/>
                </a:lnTo>
                <a:lnTo>
                  <a:pt x="665032" y="1912846"/>
                </a:lnTo>
                <a:lnTo>
                  <a:pt x="660868" y="1892581"/>
                </a:lnTo>
                <a:lnTo>
                  <a:pt x="665032" y="1872316"/>
                </a:lnTo>
                <a:lnTo>
                  <a:pt x="676349" y="1855663"/>
                </a:lnTo>
                <a:lnTo>
                  <a:pt x="693053" y="1844381"/>
                </a:lnTo>
                <a:lnTo>
                  <a:pt x="713380" y="1840229"/>
                </a:lnTo>
                <a:lnTo>
                  <a:pt x="734125" y="1844381"/>
                </a:lnTo>
                <a:lnTo>
                  <a:pt x="750783" y="1855663"/>
                </a:lnTo>
                <a:lnTo>
                  <a:pt x="761868" y="1872316"/>
                </a:lnTo>
                <a:lnTo>
                  <a:pt x="765893" y="1892581"/>
                </a:lnTo>
                <a:lnTo>
                  <a:pt x="761729" y="1912846"/>
                </a:lnTo>
                <a:lnTo>
                  <a:pt x="750412" y="1929499"/>
                </a:lnTo>
                <a:lnTo>
                  <a:pt x="733707" y="1940782"/>
                </a:lnTo>
                <a:lnTo>
                  <a:pt x="713380" y="1944933"/>
                </a:lnTo>
                <a:close/>
              </a:path>
              <a:path w="766444" h="2588259">
                <a:moveTo>
                  <a:pt x="53503" y="2587977"/>
                </a:moveTo>
                <a:lnTo>
                  <a:pt x="33176" y="2583825"/>
                </a:lnTo>
                <a:lnTo>
                  <a:pt x="16471" y="2572543"/>
                </a:lnTo>
                <a:lnTo>
                  <a:pt x="5155" y="2555889"/>
                </a:lnTo>
                <a:lnTo>
                  <a:pt x="990" y="2535624"/>
                </a:lnTo>
                <a:lnTo>
                  <a:pt x="5155" y="2515360"/>
                </a:lnTo>
                <a:lnTo>
                  <a:pt x="16471" y="2498706"/>
                </a:lnTo>
                <a:lnTo>
                  <a:pt x="33176" y="2487424"/>
                </a:lnTo>
                <a:lnTo>
                  <a:pt x="53503" y="2483272"/>
                </a:lnTo>
                <a:lnTo>
                  <a:pt x="73830" y="2487424"/>
                </a:lnTo>
                <a:lnTo>
                  <a:pt x="90534" y="2498706"/>
                </a:lnTo>
                <a:lnTo>
                  <a:pt x="101851" y="2515360"/>
                </a:lnTo>
                <a:lnTo>
                  <a:pt x="106015" y="2535624"/>
                </a:lnTo>
                <a:lnTo>
                  <a:pt x="101851" y="2555889"/>
                </a:lnTo>
                <a:lnTo>
                  <a:pt x="90534" y="2572543"/>
                </a:lnTo>
                <a:lnTo>
                  <a:pt x="73830" y="2583825"/>
                </a:lnTo>
                <a:lnTo>
                  <a:pt x="53503" y="2587977"/>
                </a:lnTo>
                <a:close/>
              </a:path>
              <a:path w="766444" h="2588259">
                <a:moveTo>
                  <a:pt x="713380" y="2587977"/>
                </a:moveTo>
                <a:lnTo>
                  <a:pt x="693053" y="2583825"/>
                </a:lnTo>
                <a:lnTo>
                  <a:pt x="676349" y="2572543"/>
                </a:lnTo>
                <a:lnTo>
                  <a:pt x="665032" y="2555889"/>
                </a:lnTo>
                <a:lnTo>
                  <a:pt x="660868" y="2535624"/>
                </a:lnTo>
                <a:lnTo>
                  <a:pt x="665032" y="2515360"/>
                </a:lnTo>
                <a:lnTo>
                  <a:pt x="676349" y="2498706"/>
                </a:lnTo>
                <a:lnTo>
                  <a:pt x="693053" y="2487424"/>
                </a:lnTo>
                <a:lnTo>
                  <a:pt x="713380" y="2483272"/>
                </a:lnTo>
                <a:lnTo>
                  <a:pt x="734265" y="2487424"/>
                </a:lnTo>
                <a:lnTo>
                  <a:pt x="751155" y="2498706"/>
                </a:lnTo>
                <a:lnTo>
                  <a:pt x="762286" y="2515360"/>
                </a:lnTo>
                <a:lnTo>
                  <a:pt x="765893" y="2535624"/>
                </a:lnTo>
                <a:lnTo>
                  <a:pt x="761729" y="2555889"/>
                </a:lnTo>
                <a:lnTo>
                  <a:pt x="750412" y="2572543"/>
                </a:lnTo>
                <a:lnTo>
                  <a:pt x="733707" y="2583825"/>
                </a:lnTo>
                <a:lnTo>
                  <a:pt x="713380" y="2587977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0" y="6543613"/>
            <a:ext cx="18288000" cy="3743325"/>
          </a:xfrm>
          <a:custGeom>
            <a:avLst/>
            <a:gdLst/>
            <a:ahLst/>
            <a:cxnLst/>
            <a:rect l="l" t="t" r="r" b="b"/>
            <a:pathLst>
              <a:path w="18288000" h="3743325">
                <a:moveTo>
                  <a:pt x="0" y="0"/>
                </a:moveTo>
                <a:lnTo>
                  <a:pt x="18288000" y="0"/>
                </a:lnTo>
                <a:lnTo>
                  <a:pt x="18288000" y="3743325"/>
                </a:lnTo>
                <a:lnTo>
                  <a:pt x="0" y="3743325"/>
                </a:lnTo>
                <a:lnTo>
                  <a:pt x="0" y="0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288581"/>
            <a:ext cx="16256000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1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5173" y="994388"/>
            <a:ext cx="16257653" cy="78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mailto:hello@reallygreatsite.com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eallygreatsite.com/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74611"/>
            <a:ext cx="791337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825" dirty="0"/>
              <a:t>Pitch</a:t>
            </a:r>
            <a:r>
              <a:rPr sz="12000" spc="-955" dirty="0"/>
              <a:t> </a:t>
            </a:r>
            <a:r>
              <a:rPr sz="12000" spc="-1015" dirty="0"/>
              <a:t>Deck</a:t>
            </a:r>
            <a:endParaRPr sz="12000"/>
          </a:p>
        </p:txBody>
      </p:sp>
      <p:grpSp>
        <p:nvGrpSpPr>
          <p:cNvPr id="4" name="object 4"/>
          <p:cNvGrpSpPr/>
          <p:nvPr/>
        </p:nvGrpSpPr>
        <p:grpSpPr>
          <a:xfrm>
            <a:off x="0" y="4521838"/>
            <a:ext cx="18288000" cy="5762625"/>
            <a:chOff x="0" y="4521838"/>
            <a:chExt cx="18288000" cy="5762625"/>
          </a:xfrm>
        </p:grpSpPr>
        <p:sp>
          <p:nvSpPr>
            <p:cNvPr id="5" name="object 5"/>
            <p:cNvSpPr/>
            <p:nvPr/>
          </p:nvSpPr>
          <p:spPr>
            <a:xfrm>
              <a:off x="7289079" y="5938975"/>
              <a:ext cx="7295515" cy="1497965"/>
            </a:xfrm>
            <a:custGeom>
              <a:avLst/>
              <a:gdLst/>
              <a:ahLst/>
              <a:cxnLst/>
              <a:rect l="l" t="t" r="r" b="b"/>
              <a:pathLst>
                <a:path w="7295514" h="1497965">
                  <a:moveTo>
                    <a:pt x="7295349" y="1497564"/>
                  </a:moveTo>
                  <a:lnTo>
                    <a:pt x="0" y="1497564"/>
                  </a:lnTo>
                  <a:lnTo>
                    <a:pt x="40584" y="1495779"/>
                  </a:lnTo>
                  <a:lnTo>
                    <a:pt x="81913" y="1490820"/>
                  </a:lnTo>
                  <a:lnTo>
                    <a:pt x="123911" y="1482839"/>
                  </a:lnTo>
                  <a:lnTo>
                    <a:pt x="166505" y="1471987"/>
                  </a:lnTo>
                  <a:lnTo>
                    <a:pt x="209622" y="1458417"/>
                  </a:lnTo>
                  <a:lnTo>
                    <a:pt x="253188" y="1442279"/>
                  </a:lnTo>
                  <a:lnTo>
                    <a:pt x="297129" y="1423726"/>
                  </a:lnTo>
                  <a:lnTo>
                    <a:pt x="341372" y="1402909"/>
                  </a:lnTo>
                  <a:lnTo>
                    <a:pt x="385843" y="1379979"/>
                  </a:lnTo>
                  <a:lnTo>
                    <a:pt x="430468" y="1355089"/>
                  </a:lnTo>
                  <a:lnTo>
                    <a:pt x="475174" y="1328389"/>
                  </a:lnTo>
                  <a:lnTo>
                    <a:pt x="519887" y="1300031"/>
                  </a:lnTo>
                  <a:lnTo>
                    <a:pt x="564534" y="1270168"/>
                  </a:lnTo>
                  <a:lnTo>
                    <a:pt x="609040" y="1238949"/>
                  </a:lnTo>
                  <a:lnTo>
                    <a:pt x="653333" y="1206528"/>
                  </a:lnTo>
                  <a:lnTo>
                    <a:pt x="697338" y="1173056"/>
                  </a:lnTo>
                  <a:lnTo>
                    <a:pt x="740982" y="1138683"/>
                  </a:lnTo>
                  <a:lnTo>
                    <a:pt x="784192" y="1103563"/>
                  </a:lnTo>
                  <a:lnTo>
                    <a:pt x="826893" y="1067846"/>
                  </a:lnTo>
                  <a:lnTo>
                    <a:pt x="869012" y="1031684"/>
                  </a:lnTo>
                  <a:lnTo>
                    <a:pt x="910476" y="995228"/>
                  </a:lnTo>
                  <a:lnTo>
                    <a:pt x="951210" y="958631"/>
                  </a:lnTo>
                  <a:lnTo>
                    <a:pt x="991142" y="922043"/>
                  </a:lnTo>
                  <a:lnTo>
                    <a:pt x="1030197" y="885617"/>
                  </a:lnTo>
                  <a:lnTo>
                    <a:pt x="1068302" y="849503"/>
                  </a:lnTo>
                  <a:lnTo>
                    <a:pt x="1141367" y="778822"/>
                  </a:lnTo>
                  <a:lnTo>
                    <a:pt x="1209748" y="711211"/>
                  </a:lnTo>
                  <a:lnTo>
                    <a:pt x="1403690" y="516262"/>
                  </a:lnTo>
                  <a:lnTo>
                    <a:pt x="1424650" y="495728"/>
                  </a:lnTo>
                  <a:lnTo>
                    <a:pt x="1455731" y="469099"/>
                  </a:lnTo>
                  <a:lnTo>
                    <a:pt x="1484682" y="451161"/>
                  </a:lnTo>
                  <a:lnTo>
                    <a:pt x="1511674" y="441128"/>
                  </a:lnTo>
                  <a:lnTo>
                    <a:pt x="1536878" y="438216"/>
                  </a:lnTo>
                  <a:lnTo>
                    <a:pt x="1560465" y="441638"/>
                  </a:lnTo>
                  <a:lnTo>
                    <a:pt x="1603474" y="464345"/>
                  </a:lnTo>
                  <a:lnTo>
                    <a:pt x="1642071" y="502969"/>
                  </a:lnTo>
                  <a:lnTo>
                    <a:pt x="1677628" y="551228"/>
                  </a:lnTo>
                  <a:lnTo>
                    <a:pt x="1728259" y="627941"/>
                  </a:lnTo>
                  <a:lnTo>
                    <a:pt x="1745100" y="651525"/>
                  </a:lnTo>
                  <a:lnTo>
                    <a:pt x="1779757" y="690998"/>
                  </a:lnTo>
                  <a:lnTo>
                    <a:pt x="1816853" y="714980"/>
                  </a:lnTo>
                  <a:lnTo>
                    <a:pt x="1836745" y="719199"/>
                  </a:lnTo>
                  <a:lnTo>
                    <a:pt x="1857761" y="717189"/>
                  </a:lnTo>
                  <a:lnTo>
                    <a:pt x="1880072" y="708165"/>
                  </a:lnTo>
                  <a:lnTo>
                    <a:pt x="1903849" y="691342"/>
                  </a:lnTo>
                  <a:lnTo>
                    <a:pt x="1925988" y="672824"/>
                  </a:lnTo>
                  <a:lnTo>
                    <a:pt x="1948991" y="654126"/>
                  </a:lnTo>
                  <a:lnTo>
                    <a:pt x="1997923" y="617085"/>
                  </a:lnTo>
                  <a:lnTo>
                    <a:pt x="2051321" y="582016"/>
                  </a:lnTo>
                  <a:lnTo>
                    <a:pt x="2109858" y="550717"/>
                  </a:lnTo>
                  <a:lnTo>
                    <a:pt x="2174209" y="524984"/>
                  </a:lnTo>
                  <a:lnTo>
                    <a:pt x="2245048" y="506616"/>
                  </a:lnTo>
                  <a:lnTo>
                    <a:pt x="2283111" y="500755"/>
                  </a:lnTo>
                  <a:lnTo>
                    <a:pt x="2323049" y="497410"/>
                  </a:lnTo>
                  <a:lnTo>
                    <a:pt x="2364946" y="496804"/>
                  </a:lnTo>
                  <a:lnTo>
                    <a:pt x="2408886" y="499162"/>
                  </a:lnTo>
                  <a:lnTo>
                    <a:pt x="2454955" y="504709"/>
                  </a:lnTo>
                  <a:lnTo>
                    <a:pt x="2503235" y="513671"/>
                  </a:lnTo>
                  <a:lnTo>
                    <a:pt x="2553812" y="526271"/>
                  </a:lnTo>
                  <a:lnTo>
                    <a:pt x="2606769" y="542733"/>
                  </a:lnTo>
                  <a:lnTo>
                    <a:pt x="2662191" y="563284"/>
                  </a:lnTo>
                  <a:lnTo>
                    <a:pt x="2720162" y="588147"/>
                  </a:lnTo>
                  <a:lnTo>
                    <a:pt x="2780766" y="617548"/>
                  </a:lnTo>
                  <a:lnTo>
                    <a:pt x="2844089" y="651710"/>
                  </a:lnTo>
                  <a:lnTo>
                    <a:pt x="2910213" y="690858"/>
                  </a:lnTo>
                  <a:lnTo>
                    <a:pt x="2979223" y="735218"/>
                  </a:lnTo>
                  <a:lnTo>
                    <a:pt x="3019159" y="760469"/>
                  </a:lnTo>
                  <a:lnTo>
                    <a:pt x="3057570" y="782186"/>
                  </a:lnTo>
                  <a:lnTo>
                    <a:pt x="3094531" y="800488"/>
                  </a:lnTo>
                  <a:lnTo>
                    <a:pt x="3130114" y="815490"/>
                  </a:lnTo>
                  <a:lnTo>
                    <a:pt x="3197447" y="836068"/>
                  </a:lnTo>
                  <a:lnTo>
                    <a:pt x="3260161" y="844859"/>
                  </a:lnTo>
                  <a:lnTo>
                    <a:pt x="3289970" y="845127"/>
                  </a:lnTo>
                  <a:lnTo>
                    <a:pt x="3318846" y="842801"/>
                  </a:lnTo>
                  <a:lnTo>
                    <a:pt x="3374094" y="830835"/>
                  </a:lnTo>
                  <a:lnTo>
                    <a:pt x="3426497" y="809898"/>
                  </a:lnTo>
                  <a:lnTo>
                    <a:pt x="3476646" y="780930"/>
                  </a:lnTo>
                  <a:lnTo>
                    <a:pt x="3525133" y="744870"/>
                  </a:lnTo>
                  <a:lnTo>
                    <a:pt x="3572549" y="702655"/>
                  </a:lnTo>
                  <a:lnTo>
                    <a:pt x="3619486" y="655227"/>
                  </a:lnTo>
                  <a:lnTo>
                    <a:pt x="3666535" y="603522"/>
                  </a:lnTo>
                  <a:lnTo>
                    <a:pt x="3714288" y="548481"/>
                  </a:lnTo>
                  <a:lnTo>
                    <a:pt x="3788530" y="461716"/>
                  </a:lnTo>
                  <a:lnTo>
                    <a:pt x="3814270" y="432143"/>
                  </a:lnTo>
                  <a:lnTo>
                    <a:pt x="3840630" y="402440"/>
                  </a:lnTo>
                  <a:lnTo>
                    <a:pt x="3867683" y="372724"/>
                  </a:lnTo>
                  <a:lnTo>
                    <a:pt x="3895504" y="343113"/>
                  </a:lnTo>
                  <a:lnTo>
                    <a:pt x="3924166" y="313724"/>
                  </a:lnTo>
                  <a:lnTo>
                    <a:pt x="3953743" y="284675"/>
                  </a:lnTo>
                  <a:lnTo>
                    <a:pt x="3984310" y="256082"/>
                  </a:lnTo>
                  <a:lnTo>
                    <a:pt x="4015940" y="228063"/>
                  </a:lnTo>
                  <a:lnTo>
                    <a:pt x="4048707" y="200736"/>
                  </a:lnTo>
                  <a:lnTo>
                    <a:pt x="4082685" y="174218"/>
                  </a:lnTo>
                  <a:lnTo>
                    <a:pt x="4117948" y="148626"/>
                  </a:lnTo>
                  <a:lnTo>
                    <a:pt x="4154569" y="124078"/>
                  </a:lnTo>
                  <a:lnTo>
                    <a:pt x="4192624" y="100690"/>
                  </a:lnTo>
                  <a:lnTo>
                    <a:pt x="4232186" y="78581"/>
                  </a:lnTo>
                  <a:lnTo>
                    <a:pt x="4273328" y="57868"/>
                  </a:lnTo>
                  <a:lnTo>
                    <a:pt x="4316125" y="38667"/>
                  </a:lnTo>
                  <a:lnTo>
                    <a:pt x="4353783" y="24456"/>
                  </a:lnTo>
                  <a:lnTo>
                    <a:pt x="4391211" y="13597"/>
                  </a:lnTo>
                  <a:lnTo>
                    <a:pt x="4465383" y="1481"/>
                  </a:lnTo>
                  <a:lnTo>
                    <a:pt x="4502130" y="0"/>
                  </a:lnTo>
                  <a:lnTo>
                    <a:pt x="4538654" y="1418"/>
                  </a:lnTo>
                  <a:lnTo>
                    <a:pt x="4611035" y="12504"/>
                  </a:lnTo>
                  <a:lnTo>
                    <a:pt x="4682538" y="33837"/>
                  </a:lnTo>
                  <a:lnTo>
                    <a:pt x="4717964" y="48064"/>
                  </a:lnTo>
                  <a:lnTo>
                    <a:pt x="4753175" y="64515"/>
                  </a:lnTo>
                  <a:lnTo>
                    <a:pt x="4788173" y="83076"/>
                  </a:lnTo>
                  <a:lnTo>
                    <a:pt x="4822958" y="103635"/>
                  </a:lnTo>
                  <a:lnTo>
                    <a:pt x="4857533" y="126079"/>
                  </a:lnTo>
                  <a:lnTo>
                    <a:pt x="4891899" y="150295"/>
                  </a:lnTo>
                  <a:lnTo>
                    <a:pt x="4926058" y="176170"/>
                  </a:lnTo>
                  <a:lnTo>
                    <a:pt x="4960010" y="203593"/>
                  </a:lnTo>
                  <a:lnTo>
                    <a:pt x="4993758" y="232449"/>
                  </a:lnTo>
                  <a:lnTo>
                    <a:pt x="5027302" y="262625"/>
                  </a:lnTo>
                  <a:lnTo>
                    <a:pt x="5060645" y="294010"/>
                  </a:lnTo>
                  <a:lnTo>
                    <a:pt x="5093788" y="326491"/>
                  </a:lnTo>
                  <a:lnTo>
                    <a:pt x="5126732" y="359954"/>
                  </a:lnTo>
                  <a:lnTo>
                    <a:pt x="5159478" y="394287"/>
                  </a:lnTo>
                  <a:lnTo>
                    <a:pt x="5192029" y="429377"/>
                  </a:lnTo>
                  <a:lnTo>
                    <a:pt x="5224386" y="465111"/>
                  </a:lnTo>
                  <a:lnTo>
                    <a:pt x="5256550" y="501376"/>
                  </a:lnTo>
                  <a:lnTo>
                    <a:pt x="5320306" y="575049"/>
                  </a:lnTo>
                  <a:lnTo>
                    <a:pt x="5537597" y="833063"/>
                  </a:lnTo>
                  <a:lnTo>
                    <a:pt x="5598056" y="903104"/>
                  </a:lnTo>
                  <a:lnTo>
                    <a:pt x="5628023" y="936947"/>
                  </a:lnTo>
                  <a:lnTo>
                    <a:pt x="5657816" y="969856"/>
                  </a:lnTo>
                  <a:lnTo>
                    <a:pt x="5687437" y="1001716"/>
                  </a:lnTo>
                  <a:lnTo>
                    <a:pt x="5716887" y="1032416"/>
                  </a:lnTo>
                  <a:lnTo>
                    <a:pt x="5746169" y="1061842"/>
                  </a:lnTo>
                  <a:lnTo>
                    <a:pt x="5775283" y="1089882"/>
                  </a:lnTo>
                  <a:lnTo>
                    <a:pt x="5804231" y="1116423"/>
                  </a:lnTo>
                  <a:lnTo>
                    <a:pt x="5861634" y="1164557"/>
                  </a:lnTo>
                  <a:lnTo>
                    <a:pt x="5918391" y="1205341"/>
                  </a:lnTo>
                  <a:lnTo>
                    <a:pt x="5974514" y="1237872"/>
                  </a:lnTo>
                  <a:lnTo>
                    <a:pt x="6406520" y="1374934"/>
                  </a:lnTo>
                  <a:lnTo>
                    <a:pt x="6828531" y="1450261"/>
                  </a:lnTo>
                  <a:lnTo>
                    <a:pt x="7160699" y="1487538"/>
                  </a:lnTo>
                  <a:lnTo>
                    <a:pt x="7295349" y="1497564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89078" y="4521838"/>
              <a:ext cx="7293609" cy="2915285"/>
            </a:xfrm>
            <a:custGeom>
              <a:avLst/>
              <a:gdLst/>
              <a:ahLst/>
              <a:cxnLst/>
              <a:rect l="l" t="t" r="r" b="b"/>
              <a:pathLst>
                <a:path w="7293609" h="2915284">
                  <a:moveTo>
                    <a:pt x="0" y="2914702"/>
                  </a:moveTo>
                  <a:lnTo>
                    <a:pt x="366992" y="2809525"/>
                  </a:lnTo>
                  <a:lnTo>
                    <a:pt x="590486" y="2683438"/>
                  </a:lnTo>
                  <a:lnTo>
                    <a:pt x="761528" y="2454517"/>
                  </a:lnTo>
                  <a:lnTo>
                    <a:pt x="995120" y="1993714"/>
                  </a:lnTo>
                  <a:lnTo>
                    <a:pt x="1019821" y="1949309"/>
                  </a:lnTo>
                  <a:lnTo>
                    <a:pt x="1045214" y="1907602"/>
                  </a:lnTo>
                  <a:lnTo>
                    <a:pt x="1071244" y="1868576"/>
                  </a:lnTo>
                  <a:lnTo>
                    <a:pt x="1097859" y="1832212"/>
                  </a:lnTo>
                  <a:lnTo>
                    <a:pt x="1125003" y="1798489"/>
                  </a:lnTo>
                  <a:lnTo>
                    <a:pt x="1152624" y="1767391"/>
                  </a:lnTo>
                  <a:lnTo>
                    <a:pt x="1180667" y="1738898"/>
                  </a:lnTo>
                  <a:lnTo>
                    <a:pt x="1209078" y="1712990"/>
                  </a:lnTo>
                  <a:lnTo>
                    <a:pt x="1266791" y="1668859"/>
                  </a:lnTo>
                  <a:lnTo>
                    <a:pt x="1325332" y="1634847"/>
                  </a:lnTo>
                  <a:lnTo>
                    <a:pt x="1384270" y="1610803"/>
                  </a:lnTo>
                  <a:lnTo>
                    <a:pt x="1443174" y="1596578"/>
                  </a:lnTo>
                  <a:lnTo>
                    <a:pt x="1501614" y="1592021"/>
                  </a:lnTo>
                  <a:lnTo>
                    <a:pt x="1530525" y="1593321"/>
                  </a:lnTo>
                  <a:lnTo>
                    <a:pt x="1587461" y="1602983"/>
                  </a:lnTo>
                  <a:lnTo>
                    <a:pt x="1642855" y="1621938"/>
                  </a:lnTo>
                  <a:lnTo>
                    <a:pt x="1696276" y="1650035"/>
                  </a:lnTo>
                  <a:lnTo>
                    <a:pt x="1747295" y="1687123"/>
                  </a:lnTo>
                  <a:lnTo>
                    <a:pt x="1795480" y="1733051"/>
                  </a:lnTo>
                  <a:lnTo>
                    <a:pt x="1840400" y="1787671"/>
                  </a:lnTo>
                  <a:lnTo>
                    <a:pt x="1881624" y="1850830"/>
                  </a:lnTo>
                  <a:lnTo>
                    <a:pt x="1900716" y="1885566"/>
                  </a:lnTo>
                  <a:lnTo>
                    <a:pt x="1918723" y="1922380"/>
                  </a:lnTo>
                  <a:lnTo>
                    <a:pt x="1935590" y="1961253"/>
                  </a:lnTo>
                  <a:lnTo>
                    <a:pt x="1951265" y="2002168"/>
                  </a:lnTo>
                  <a:lnTo>
                    <a:pt x="1965692" y="2045106"/>
                  </a:lnTo>
                  <a:lnTo>
                    <a:pt x="1978818" y="2090046"/>
                  </a:lnTo>
                  <a:lnTo>
                    <a:pt x="1990590" y="2136972"/>
                  </a:lnTo>
                  <a:lnTo>
                    <a:pt x="2000954" y="2185863"/>
                  </a:lnTo>
                  <a:lnTo>
                    <a:pt x="2009855" y="2236701"/>
                  </a:lnTo>
                  <a:lnTo>
                    <a:pt x="2023564" y="2335523"/>
                  </a:lnTo>
                  <a:lnTo>
                    <a:pt x="2030662" y="2377307"/>
                  </a:lnTo>
                  <a:lnTo>
                    <a:pt x="2038528" y="2414972"/>
                  </a:lnTo>
                  <a:lnTo>
                    <a:pt x="2056533" y="2478548"/>
                  </a:lnTo>
                  <a:lnTo>
                    <a:pt x="2077523" y="2527460"/>
                  </a:lnTo>
                  <a:lnTo>
                    <a:pt x="2101440" y="2562920"/>
                  </a:lnTo>
                  <a:lnTo>
                    <a:pt x="2142681" y="2593536"/>
                  </a:lnTo>
                  <a:lnTo>
                    <a:pt x="2190190" y="2600693"/>
                  </a:lnTo>
                  <a:lnTo>
                    <a:pt x="2207386" y="2598572"/>
                  </a:lnTo>
                  <a:lnTo>
                    <a:pt x="2262955" y="2580807"/>
                  </a:lnTo>
                  <a:lnTo>
                    <a:pt x="2303247" y="2560975"/>
                  </a:lnTo>
                  <a:lnTo>
                    <a:pt x="2346069" y="2536165"/>
                  </a:lnTo>
                  <a:lnTo>
                    <a:pt x="2391366" y="2507587"/>
                  </a:lnTo>
                  <a:lnTo>
                    <a:pt x="2489153" y="2443969"/>
                  </a:lnTo>
                  <a:lnTo>
                    <a:pt x="2515058" y="2427602"/>
                  </a:lnTo>
                  <a:lnTo>
                    <a:pt x="2568566" y="2395369"/>
                  </a:lnTo>
                  <a:lnTo>
                    <a:pt x="2624293" y="2364817"/>
                  </a:lnTo>
                  <a:lnTo>
                    <a:pt x="2682182" y="2337155"/>
                  </a:lnTo>
                  <a:lnTo>
                    <a:pt x="2742177" y="2313593"/>
                  </a:lnTo>
                  <a:lnTo>
                    <a:pt x="2804220" y="2295343"/>
                  </a:lnTo>
                  <a:lnTo>
                    <a:pt x="2868255" y="2283615"/>
                  </a:lnTo>
                  <a:lnTo>
                    <a:pt x="2934225" y="2279620"/>
                  </a:lnTo>
                  <a:lnTo>
                    <a:pt x="2967918" y="2280900"/>
                  </a:lnTo>
                  <a:lnTo>
                    <a:pt x="3036685" y="2290774"/>
                  </a:lnTo>
                  <a:lnTo>
                    <a:pt x="3107245" y="2311406"/>
                  </a:lnTo>
                  <a:lnTo>
                    <a:pt x="3267806" y="2370762"/>
                  </a:lnTo>
                  <a:lnTo>
                    <a:pt x="3331125" y="2393078"/>
                  </a:lnTo>
                  <a:lnTo>
                    <a:pt x="3393877" y="2413766"/>
                  </a:lnTo>
                  <a:lnTo>
                    <a:pt x="3456030" y="2432282"/>
                  </a:lnTo>
                  <a:lnTo>
                    <a:pt x="3517550" y="2448083"/>
                  </a:lnTo>
                  <a:lnTo>
                    <a:pt x="3578405" y="2460627"/>
                  </a:lnTo>
                  <a:lnTo>
                    <a:pt x="3638562" y="2469371"/>
                  </a:lnTo>
                  <a:lnTo>
                    <a:pt x="3697987" y="2473771"/>
                  </a:lnTo>
                  <a:lnTo>
                    <a:pt x="3727416" y="2474173"/>
                  </a:lnTo>
                  <a:lnTo>
                    <a:pt x="3756649" y="2473286"/>
                  </a:lnTo>
                  <a:lnTo>
                    <a:pt x="3814513" y="2467372"/>
                  </a:lnTo>
                  <a:lnTo>
                    <a:pt x="3871548" y="2455487"/>
                  </a:lnTo>
                  <a:lnTo>
                    <a:pt x="3927720" y="2437088"/>
                  </a:lnTo>
                  <a:lnTo>
                    <a:pt x="3982996" y="2411631"/>
                  </a:lnTo>
                  <a:lnTo>
                    <a:pt x="4037344" y="2378575"/>
                  </a:lnTo>
                  <a:lnTo>
                    <a:pt x="4090731" y="2337376"/>
                  </a:lnTo>
                  <a:lnTo>
                    <a:pt x="4143123" y="2287492"/>
                  </a:lnTo>
                  <a:lnTo>
                    <a:pt x="4168936" y="2259123"/>
                  </a:lnTo>
                  <a:lnTo>
                    <a:pt x="4194488" y="2228379"/>
                  </a:lnTo>
                  <a:lnTo>
                    <a:pt x="4219775" y="2195192"/>
                  </a:lnTo>
                  <a:lnTo>
                    <a:pt x="4244793" y="2159495"/>
                  </a:lnTo>
                  <a:lnTo>
                    <a:pt x="4269537" y="2121220"/>
                  </a:lnTo>
                  <a:lnTo>
                    <a:pt x="4294004" y="2080298"/>
                  </a:lnTo>
                  <a:lnTo>
                    <a:pt x="4318190" y="2036662"/>
                  </a:lnTo>
                  <a:lnTo>
                    <a:pt x="4342091" y="1990243"/>
                  </a:lnTo>
                  <a:lnTo>
                    <a:pt x="4365701" y="1940975"/>
                  </a:lnTo>
                  <a:lnTo>
                    <a:pt x="4389018" y="1888790"/>
                  </a:lnTo>
                  <a:lnTo>
                    <a:pt x="4412037" y="1833618"/>
                  </a:lnTo>
                  <a:lnTo>
                    <a:pt x="4434753" y="1775394"/>
                  </a:lnTo>
                  <a:lnTo>
                    <a:pt x="4457164" y="1714048"/>
                  </a:lnTo>
                  <a:lnTo>
                    <a:pt x="4479265" y="1649513"/>
                  </a:lnTo>
                  <a:lnTo>
                    <a:pt x="4501051" y="1581721"/>
                  </a:lnTo>
                  <a:lnTo>
                    <a:pt x="4522518" y="1510604"/>
                  </a:lnTo>
                  <a:lnTo>
                    <a:pt x="4543663" y="1436094"/>
                  </a:lnTo>
                  <a:lnTo>
                    <a:pt x="4564482" y="1358124"/>
                  </a:lnTo>
                  <a:lnTo>
                    <a:pt x="4604519" y="1199347"/>
                  </a:lnTo>
                  <a:lnTo>
                    <a:pt x="4624748" y="1124787"/>
                  </a:lnTo>
                  <a:lnTo>
                    <a:pt x="4645632" y="1052915"/>
                  </a:lnTo>
                  <a:lnTo>
                    <a:pt x="4667148" y="983704"/>
                  </a:lnTo>
                  <a:lnTo>
                    <a:pt x="4689271" y="917124"/>
                  </a:lnTo>
                  <a:lnTo>
                    <a:pt x="4711979" y="853146"/>
                  </a:lnTo>
                  <a:lnTo>
                    <a:pt x="4735247" y="791741"/>
                  </a:lnTo>
                  <a:lnTo>
                    <a:pt x="4759052" y="732881"/>
                  </a:lnTo>
                  <a:lnTo>
                    <a:pt x="4783370" y="676537"/>
                  </a:lnTo>
                  <a:lnTo>
                    <a:pt x="4808179" y="622680"/>
                  </a:lnTo>
                  <a:lnTo>
                    <a:pt x="4833453" y="571280"/>
                  </a:lnTo>
                  <a:lnTo>
                    <a:pt x="4859170" y="522310"/>
                  </a:lnTo>
                  <a:lnTo>
                    <a:pt x="4885306" y="475740"/>
                  </a:lnTo>
                  <a:lnTo>
                    <a:pt x="4911837" y="431541"/>
                  </a:lnTo>
                  <a:lnTo>
                    <a:pt x="4938740" y="389684"/>
                  </a:lnTo>
                  <a:lnTo>
                    <a:pt x="4965990" y="350141"/>
                  </a:lnTo>
                  <a:lnTo>
                    <a:pt x="4993566" y="312883"/>
                  </a:lnTo>
                  <a:lnTo>
                    <a:pt x="5021442" y="277881"/>
                  </a:lnTo>
                  <a:lnTo>
                    <a:pt x="5049595" y="245105"/>
                  </a:lnTo>
                  <a:lnTo>
                    <a:pt x="5078002" y="214528"/>
                  </a:lnTo>
                  <a:lnTo>
                    <a:pt x="5106639" y="186120"/>
                  </a:lnTo>
                  <a:lnTo>
                    <a:pt x="5135483" y="159852"/>
                  </a:lnTo>
                  <a:lnTo>
                    <a:pt x="5193694" y="113621"/>
                  </a:lnTo>
                  <a:lnTo>
                    <a:pt x="5252448" y="75606"/>
                  </a:lnTo>
                  <a:lnTo>
                    <a:pt x="5311555" y="45574"/>
                  </a:lnTo>
                  <a:lnTo>
                    <a:pt x="5370826" y="23295"/>
                  </a:lnTo>
                  <a:lnTo>
                    <a:pt x="5430073" y="8538"/>
                  </a:lnTo>
                  <a:lnTo>
                    <a:pt x="5489106" y="1071"/>
                  </a:lnTo>
                  <a:lnTo>
                    <a:pt x="5518483" y="0"/>
                  </a:lnTo>
                  <a:lnTo>
                    <a:pt x="5547736" y="664"/>
                  </a:lnTo>
                  <a:lnTo>
                    <a:pt x="5605776" y="7086"/>
                  </a:lnTo>
                  <a:lnTo>
                    <a:pt x="5663035" y="20106"/>
                  </a:lnTo>
                  <a:lnTo>
                    <a:pt x="5719325" y="39492"/>
                  </a:lnTo>
                  <a:lnTo>
                    <a:pt x="5774457" y="65014"/>
                  </a:lnTo>
                  <a:lnTo>
                    <a:pt x="5828242" y="96442"/>
                  </a:lnTo>
                  <a:lnTo>
                    <a:pt x="5880491" y="133542"/>
                  </a:lnTo>
                  <a:lnTo>
                    <a:pt x="5931015" y="176086"/>
                  </a:lnTo>
                  <a:lnTo>
                    <a:pt x="5965571" y="209303"/>
                  </a:lnTo>
                  <a:lnTo>
                    <a:pt x="5997940" y="244409"/>
                  </a:lnTo>
                  <a:lnTo>
                    <a:pt x="6028167" y="281233"/>
                  </a:lnTo>
                  <a:lnTo>
                    <a:pt x="6056293" y="319602"/>
                  </a:lnTo>
                  <a:lnTo>
                    <a:pt x="6082361" y="359344"/>
                  </a:lnTo>
                  <a:lnTo>
                    <a:pt x="6106415" y="400286"/>
                  </a:lnTo>
                  <a:lnTo>
                    <a:pt x="6128497" y="442256"/>
                  </a:lnTo>
                  <a:lnTo>
                    <a:pt x="6148650" y="485083"/>
                  </a:lnTo>
                  <a:lnTo>
                    <a:pt x="6169048" y="532499"/>
                  </a:lnTo>
                  <a:lnTo>
                    <a:pt x="6188795" y="580464"/>
                  </a:lnTo>
                  <a:lnTo>
                    <a:pt x="6207902" y="628924"/>
                  </a:lnTo>
                  <a:lnTo>
                    <a:pt x="6226379" y="677825"/>
                  </a:lnTo>
                  <a:lnTo>
                    <a:pt x="6244240" y="727114"/>
                  </a:lnTo>
                  <a:lnTo>
                    <a:pt x="6261493" y="776738"/>
                  </a:lnTo>
                  <a:lnTo>
                    <a:pt x="6278151" y="826643"/>
                  </a:lnTo>
                  <a:lnTo>
                    <a:pt x="6294225" y="876775"/>
                  </a:lnTo>
                  <a:lnTo>
                    <a:pt x="6309726" y="927082"/>
                  </a:lnTo>
                  <a:lnTo>
                    <a:pt x="6324665" y="977508"/>
                  </a:lnTo>
                  <a:lnTo>
                    <a:pt x="6339053" y="1028002"/>
                  </a:lnTo>
                  <a:lnTo>
                    <a:pt x="6352901" y="1078510"/>
                  </a:lnTo>
                  <a:lnTo>
                    <a:pt x="6366221" y="1128977"/>
                  </a:lnTo>
                  <a:lnTo>
                    <a:pt x="6379024" y="1179351"/>
                  </a:lnTo>
                  <a:lnTo>
                    <a:pt x="6391320" y="1229578"/>
                  </a:lnTo>
                  <a:lnTo>
                    <a:pt x="6403121" y="1279605"/>
                  </a:lnTo>
                  <a:lnTo>
                    <a:pt x="6414439" y="1329377"/>
                  </a:lnTo>
                  <a:lnTo>
                    <a:pt x="6425283" y="1378842"/>
                  </a:lnTo>
                  <a:lnTo>
                    <a:pt x="6445599" y="1476636"/>
                  </a:lnTo>
                  <a:lnTo>
                    <a:pt x="6464157" y="1572558"/>
                  </a:lnTo>
                  <a:lnTo>
                    <a:pt x="6481048" y="1666180"/>
                  </a:lnTo>
                  <a:lnTo>
                    <a:pt x="6496359" y="1757074"/>
                  </a:lnTo>
                  <a:lnTo>
                    <a:pt x="6503451" y="1801365"/>
                  </a:lnTo>
                  <a:lnTo>
                    <a:pt x="6511798" y="1850301"/>
                  </a:lnTo>
                  <a:lnTo>
                    <a:pt x="6521689" y="1898751"/>
                  </a:lnTo>
                  <a:lnTo>
                    <a:pt x="6533102" y="1946684"/>
                  </a:lnTo>
                  <a:lnTo>
                    <a:pt x="6546017" y="1994071"/>
                  </a:lnTo>
                  <a:lnTo>
                    <a:pt x="6560411" y="2040880"/>
                  </a:lnTo>
                  <a:lnTo>
                    <a:pt x="6576263" y="2087083"/>
                  </a:lnTo>
                  <a:lnTo>
                    <a:pt x="6593551" y="2132648"/>
                  </a:lnTo>
                  <a:lnTo>
                    <a:pt x="6612253" y="2177546"/>
                  </a:lnTo>
                  <a:lnTo>
                    <a:pt x="6632348" y="2221746"/>
                  </a:lnTo>
                  <a:lnTo>
                    <a:pt x="6653815" y="2265219"/>
                  </a:lnTo>
                  <a:lnTo>
                    <a:pt x="6676632" y="2307934"/>
                  </a:lnTo>
                  <a:lnTo>
                    <a:pt x="6700776" y="2349861"/>
                  </a:lnTo>
                  <a:lnTo>
                    <a:pt x="6726228" y="2390970"/>
                  </a:lnTo>
                  <a:lnTo>
                    <a:pt x="6752964" y="2431231"/>
                  </a:lnTo>
                  <a:lnTo>
                    <a:pt x="6780964" y="2470614"/>
                  </a:lnTo>
                  <a:lnTo>
                    <a:pt x="6810205" y="2509088"/>
                  </a:lnTo>
                  <a:lnTo>
                    <a:pt x="6840667" y="2546624"/>
                  </a:lnTo>
                  <a:lnTo>
                    <a:pt x="6872327" y="2583191"/>
                  </a:lnTo>
                  <a:lnTo>
                    <a:pt x="6905164" y="2618759"/>
                  </a:lnTo>
                  <a:lnTo>
                    <a:pt x="6939157" y="2653298"/>
                  </a:lnTo>
                  <a:lnTo>
                    <a:pt x="6974284" y="2686778"/>
                  </a:lnTo>
                  <a:lnTo>
                    <a:pt x="7010522" y="2719169"/>
                  </a:lnTo>
                  <a:lnTo>
                    <a:pt x="7047852" y="2750440"/>
                  </a:lnTo>
                  <a:lnTo>
                    <a:pt x="7086250" y="2780562"/>
                  </a:lnTo>
                  <a:lnTo>
                    <a:pt x="7125696" y="2809504"/>
                  </a:lnTo>
                  <a:lnTo>
                    <a:pt x="7166167" y="2837237"/>
                  </a:lnTo>
                  <a:lnTo>
                    <a:pt x="7207643" y="2863729"/>
                  </a:lnTo>
                  <a:lnTo>
                    <a:pt x="7250102" y="2888951"/>
                  </a:lnTo>
                  <a:lnTo>
                    <a:pt x="7293521" y="2912873"/>
                  </a:lnTo>
                  <a:lnTo>
                    <a:pt x="0" y="2914702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89078" y="4528240"/>
              <a:ext cx="7293521" cy="29082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064" y="5117883"/>
              <a:ext cx="14370685" cy="2319020"/>
            </a:xfrm>
            <a:custGeom>
              <a:avLst/>
              <a:gdLst/>
              <a:ahLst/>
              <a:cxnLst/>
              <a:rect l="l" t="t" r="r" b="b"/>
              <a:pathLst>
                <a:path w="14370685" h="2319020">
                  <a:moveTo>
                    <a:pt x="7295350" y="2318664"/>
                  </a:moveTo>
                  <a:lnTo>
                    <a:pt x="7160704" y="2308631"/>
                  </a:lnTo>
                  <a:lnTo>
                    <a:pt x="6828536" y="2271357"/>
                  </a:lnTo>
                  <a:lnTo>
                    <a:pt x="6406528" y="2196033"/>
                  </a:lnTo>
                  <a:lnTo>
                    <a:pt x="6002350" y="2071865"/>
                  </a:lnTo>
                  <a:lnTo>
                    <a:pt x="5946533" y="2043798"/>
                  </a:lnTo>
                  <a:lnTo>
                    <a:pt x="5890095" y="2007019"/>
                  </a:lnTo>
                  <a:lnTo>
                    <a:pt x="5833021" y="1962454"/>
                  </a:lnTo>
                  <a:lnTo>
                    <a:pt x="5775287" y="1910981"/>
                  </a:lnTo>
                  <a:lnTo>
                    <a:pt x="5746178" y="1882940"/>
                  </a:lnTo>
                  <a:lnTo>
                    <a:pt x="5716892" y="1853514"/>
                  </a:lnTo>
                  <a:lnTo>
                    <a:pt x="5687441" y="1822818"/>
                  </a:lnTo>
                  <a:lnTo>
                    <a:pt x="5657824" y="1790954"/>
                  </a:lnTo>
                  <a:lnTo>
                    <a:pt x="5628030" y="1758048"/>
                  </a:lnTo>
                  <a:lnTo>
                    <a:pt x="5598058" y="1724202"/>
                  </a:lnTo>
                  <a:lnTo>
                    <a:pt x="5537606" y="1654162"/>
                  </a:lnTo>
                  <a:lnTo>
                    <a:pt x="5320309" y="1396149"/>
                  </a:lnTo>
                  <a:lnTo>
                    <a:pt x="5256555" y="1322476"/>
                  </a:lnTo>
                  <a:lnTo>
                    <a:pt x="5224386" y="1286205"/>
                  </a:lnTo>
                  <a:lnTo>
                    <a:pt x="5192039" y="1250480"/>
                  </a:lnTo>
                  <a:lnTo>
                    <a:pt x="5159489" y="1215390"/>
                  </a:lnTo>
                  <a:lnTo>
                    <a:pt x="5126736" y="1181049"/>
                  </a:lnTo>
                  <a:lnTo>
                    <a:pt x="5093792" y="1147584"/>
                  </a:lnTo>
                  <a:lnTo>
                    <a:pt x="5060645" y="1115110"/>
                  </a:lnTo>
                  <a:lnTo>
                    <a:pt x="5027307" y="1083729"/>
                  </a:lnTo>
                  <a:lnTo>
                    <a:pt x="4993767" y="1053541"/>
                  </a:lnTo>
                  <a:lnTo>
                    <a:pt x="4960010" y="1024686"/>
                  </a:lnTo>
                  <a:lnTo>
                    <a:pt x="4926063" y="997267"/>
                  </a:lnTo>
                  <a:lnTo>
                    <a:pt x="4891900" y="971397"/>
                  </a:lnTo>
                  <a:lnTo>
                    <a:pt x="4857534" y="947178"/>
                  </a:lnTo>
                  <a:lnTo>
                    <a:pt x="4822964" y="924737"/>
                  </a:lnTo>
                  <a:lnTo>
                    <a:pt x="4788179" y="904176"/>
                  </a:lnTo>
                  <a:lnTo>
                    <a:pt x="4753178" y="885609"/>
                  </a:lnTo>
                  <a:lnTo>
                    <a:pt x="4717974" y="869162"/>
                  </a:lnTo>
                  <a:lnTo>
                    <a:pt x="4682541" y="854938"/>
                  </a:lnTo>
                  <a:lnTo>
                    <a:pt x="4611040" y="833602"/>
                  </a:lnTo>
                  <a:lnTo>
                    <a:pt x="4538662" y="822515"/>
                  </a:lnTo>
                  <a:lnTo>
                    <a:pt x="4502137" y="821093"/>
                  </a:lnTo>
                  <a:lnTo>
                    <a:pt x="4465383" y="822579"/>
                  </a:lnTo>
                  <a:lnTo>
                    <a:pt x="4391215" y="834694"/>
                  </a:lnTo>
                  <a:lnTo>
                    <a:pt x="4353788" y="845553"/>
                  </a:lnTo>
                  <a:lnTo>
                    <a:pt x="4316133" y="859764"/>
                  </a:lnTo>
                  <a:lnTo>
                    <a:pt x="4273334" y="878967"/>
                  </a:lnTo>
                  <a:lnTo>
                    <a:pt x="4232186" y="899680"/>
                  </a:lnTo>
                  <a:lnTo>
                    <a:pt x="4192625" y="921791"/>
                  </a:lnTo>
                  <a:lnTo>
                    <a:pt x="4154576" y="945172"/>
                  </a:lnTo>
                  <a:lnTo>
                    <a:pt x="4117949" y="969721"/>
                  </a:lnTo>
                  <a:lnTo>
                    <a:pt x="4082694" y="995311"/>
                  </a:lnTo>
                  <a:lnTo>
                    <a:pt x="4048709" y="1021829"/>
                  </a:lnTo>
                  <a:lnTo>
                    <a:pt x="4015943" y="1049159"/>
                  </a:lnTo>
                  <a:lnTo>
                    <a:pt x="3984320" y="1077175"/>
                  </a:lnTo>
                  <a:lnTo>
                    <a:pt x="3953751" y="1105776"/>
                  </a:lnTo>
                  <a:lnTo>
                    <a:pt x="3924173" y="1134821"/>
                  </a:lnTo>
                  <a:lnTo>
                    <a:pt x="3895509" y="1164209"/>
                  </a:lnTo>
                  <a:lnTo>
                    <a:pt x="3867683" y="1193825"/>
                  </a:lnTo>
                  <a:lnTo>
                    <a:pt x="3840632" y="1223543"/>
                  </a:lnTo>
                  <a:lnTo>
                    <a:pt x="3814280" y="1253236"/>
                  </a:lnTo>
                  <a:lnTo>
                    <a:pt x="3788537" y="1282814"/>
                  </a:lnTo>
                  <a:lnTo>
                    <a:pt x="3714292" y="1369580"/>
                  </a:lnTo>
                  <a:lnTo>
                    <a:pt x="3666540" y="1424622"/>
                  </a:lnTo>
                  <a:lnTo>
                    <a:pt x="3619487" y="1476324"/>
                  </a:lnTo>
                  <a:lnTo>
                    <a:pt x="3572560" y="1523758"/>
                  </a:lnTo>
                  <a:lnTo>
                    <a:pt x="3525139" y="1565973"/>
                  </a:lnTo>
                  <a:lnTo>
                    <a:pt x="3476650" y="1602028"/>
                  </a:lnTo>
                  <a:lnTo>
                    <a:pt x="3426498" y="1630997"/>
                  </a:lnTo>
                  <a:lnTo>
                    <a:pt x="3374098" y="1651939"/>
                  </a:lnTo>
                  <a:lnTo>
                    <a:pt x="3318853" y="1663903"/>
                  </a:lnTo>
                  <a:lnTo>
                    <a:pt x="3289973" y="1666227"/>
                  </a:lnTo>
                  <a:lnTo>
                    <a:pt x="3260166" y="1665960"/>
                  </a:lnTo>
                  <a:lnTo>
                    <a:pt x="3197453" y="1657172"/>
                  </a:lnTo>
                  <a:lnTo>
                    <a:pt x="3130118" y="1636585"/>
                  </a:lnTo>
                  <a:lnTo>
                    <a:pt x="3094532" y="1621586"/>
                  </a:lnTo>
                  <a:lnTo>
                    <a:pt x="3057575" y="1603286"/>
                  </a:lnTo>
                  <a:lnTo>
                    <a:pt x="3019171" y="1581569"/>
                  </a:lnTo>
                  <a:lnTo>
                    <a:pt x="2979229" y="1556321"/>
                  </a:lnTo>
                  <a:lnTo>
                    <a:pt x="2910217" y="1511960"/>
                  </a:lnTo>
                  <a:lnTo>
                    <a:pt x="2844088" y="1472806"/>
                  </a:lnTo>
                  <a:lnTo>
                    <a:pt x="2780766" y="1438643"/>
                  </a:lnTo>
                  <a:lnTo>
                    <a:pt x="2720162" y="1409242"/>
                  </a:lnTo>
                  <a:lnTo>
                    <a:pt x="2662199" y="1384388"/>
                  </a:lnTo>
                  <a:lnTo>
                    <a:pt x="2606776" y="1363827"/>
                  </a:lnTo>
                  <a:lnTo>
                    <a:pt x="2553817" y="1347368"/>
                  </a:lnTo>
                  <a:lnTo>
                    <a:pt x="2503246" y="1334770"/>
                  </a:lnTo>
                  <a:lnTo>
                    <a:pt x="2454960" y="1325803"/>
                  </a:lnTo>
                  <a:lnTo>
                    <a:pt x="2408898" y="1320266"/>
                  </a:lnTo>
                  <a:lnTo>
                    <a:pt x="2364956" y="1317904"/>
                  </a:lnTo>
                  <a:lnTo>
                    <a:pt x="2323058" y="1318514"/>
                  </a:lnTo>
                  <a:lnTo>
                    <a:pt x="2283117" y="1321854"/>
                  </a:lnTo>
                  <a:lnTo>
                    <a:pt x="2245055" y="1327708"/>
                  </a:lnTo>
                  <a:lnTo>
                    <a:pt x="2174214" y="1346085"/>
                  </a:lnTo>
                  <a:lnTo>
                    <a:pt x="2109863" y="1371815"/>
                  </a:lnTo>
                  <a:lnTo>
                    <a:pt x="2051329" y="1403108"/>
                  </a:lnTo>
                  <a:lnTo>
                    <a:pt x="1997925" y="1438186"/>
                  </a:lnTo>
                  <a:lnTo>
                    <a:pt x="1948992" y="1475219"/>
                  </a:lnTo>
                  <a:lnTo>
                    <a:pt x="1903857" y="1512443"/>
                  </a:lnTo>
                  <a:lnTo>
                    <a:pt x="1880082" y="1529257"/>
                  </a:lnTo>
                  <a:lnTo>
                    <a:pt x="1857768" y="1538287"/>
                  </a:lnTo>
                  <a:lnTo>
                    <a:pt x="1836750" y="1540294"/>
                  </a:lnTo>
                  <a:lnTo>
                    <a:pt x="1816862" y="1536077"/>
                  </a:lnTo>
                  <a:lnTo>
                    <a:pt x="1779765" y="1512100"/>
                  </a:lnTo>
                  <a:lnTo>
                    <a:pt x="1745107" y="1472628"/>
                  </a:lnTo>
                  <a:lnTo>
                    <a:pt x="1677631" y="1372323"/>
                  </a:lnTo>
                  <a:lnTo>
                    <a:pt x="1660144" y="1347381"/>
                  </a:lnTo>
                  <a:lnTo>
                    <a:pt x="1623237" y="1303159"/>
                  </a:lnTo>
                  <a:lnTo>
                    <a:pt x="1582610" y="1271701"/>
                  </a:lnTo>
                  <a:lnTo>
                    <a:pt x="1536877" y="1259319"/>
                  </a:lnTo>
                  <a:lnTo>
                    <a:pt x="1511681" y="1262227"/>
                  </a:lnTo>
                  <a:lnTo>
                    <a:pt x="1455737" y="1290193"/>
                  </a:lnTo>
                  <a:lnTo>
                    <a:pt x="1424660" y="1316824"/>
                  </a:lnTo>
                  <a:lnTo>
                    <a:pt x="1209751" y="1532305"/>
                  </a:lnTo>
                  <a:lnTo>
                    <a:pt x="1141374" y="1599920"/>
                  </a:lnTo>
                  <a:lnTo>
                    <a:pt x="1068311" y="1670596"/>
                  </a:lnTo>
                  <a:lnTo>
                    <a:pt x="1030198" y="1706714"/>
                  </a:lnTo>
                  <a:lnTo>
                    <a:pt x="991146" y="1743138"/>
                  </a:lnTo>
                  <a:lnTo>
                    <a:pt x="951217" y="1779727"/>
                  </a:lnTo>
                  <a:lnTo>
                    <a:pt x="910475" y="1816328"/>
                  </a:lnTo>
                  <a:lnTo>
                    <a:pt x="869022" y="1852777"/>
                  </a:lnTo>
                  <a:lnTo>
                    <a:pt x="826897" y="1888947"/>
                  </a:lnTo>
                  <a:lnTo>
                    <a:pt x="784199" y="1924659"/>
                  </a:lnTo>
                  <a:lnTo>
                    <a:pt x="740981" y="1959787"/>
                  </a:lnTo>
                  <a:lnTo>
                    <a:pt x="697344" y="1994154"/>
                  </a:lnTo>
                  <a:lnTo>
                    <a:pt x="653338" y="2027631"/>
                  </a:lnTo>
                  <a:lnTo>
                    <a:pt x="609041" y="2060041"/>
                  </a:lnTo>
                  <a:lnTo>
                    <a:pt x="564540" y="2091270"/>
                  </a:lnTo>
                  <a:lnTo>
                    <a:pt x="519887" y="2121128"/>
                  </a:lnTo>
                  <a:lnTo>
                    <a:pt x="475183" y="2149487"/>
                  </a:lnTo>
                  <a:lnTo>
                    <a:pt x="430479" y="2176183"/>
                  </a:lnTo>
                  <a:lnTo>
                    <a:pt x="385851" y="2201075"/>
                  </a:lnTo>
                  <a:lnTo>
                    <a:pt x="341376" y="2224011"/>
                  </a:lnTo>
                  <a:lnTo>
                    <a:pt x="297129" y="2244826"/>
                  </a:lnTo>
                  <a:lnTo>
                    <a:pt x="253187" y="2263381"/>
                  </a:lnTo>
                  <a:lnTo>
                    <a:pt x="209626" y="2279510"/>
                  </a:lnTo>
                  <a:lnTo>
                    <a:pt x="166509" y="2293086"/>
                  </a:lnTo>
                  <a:lnTo>
                    <a:pt x="123913" y="2303932"/>
                  </a:lnTo>
                  <a:lnTo>
                    <a:pt x="81915" y="2311920"/>
                  </a:lnTo>
                  <a:lnTo>
                    <a:pt x="40589" y="2316873"/>
                  </a:lnTo>
                  <a:lnTo>
                    <a:pt x="0" y="2318664"/>
                  </a:lnTo>
                  <a:lnTo>
                    <a:pt x="7295350" y="2318664"/>
                  </a:lnTo>
                  <a:close/>
                </a:path>
                <a:path w="14370685" h="2319020">
                  <a:moveTo>
                    <a:pt x="14370126" y="2318664"/>
                  </a:moveTo>
                  <a:lnTo>
                    <a:pt x="14313230" y="2289022"/>
                  </a:lnTo>
                  <a:lnTo>
                    <a:pt x="14251064" y="2253246"/>
                  </a:lnTo>
                  <a:lnTo>
                    <a:pt x="14218311" y="2232926"/>
                  </a:lnTo>
                  <a:lnTo>
                    <a:pt x="14184630" y="2210905"/>
                  </a:lnTo>
                  <a:lnTo>
                    <a:pt x="14150137" y="2187143"/>
                  </a:lnTo>
                  <a:lnTo>
                    <a:pt x="14114958" y="2161590"/>
                  </a:lnTo>
                  <a:lnTo>
                    <a:pt x="14079233" y="2134184"/>
                  </a:lnTo>
                  <a:lnTo>
                    <a:pt x="14043089" y="2104872"/>
                  </a:lnTo>
                  <a:lnTo>
                    <a:pt x="14006652" y="2073617"/>
                  </a:lnTo>
                  <a:lnTo>
                    <a:pt x="13970038" y="2040343"/>
                  </a:lnTo>
                  <a:lnTo>
                    <a:pt x="13933386" y="2005025"/>
                  </a:lnTo>
                  <a:lnTo>
                    <a:pt x="13896823" y="1967585"/>
                  </a:lnTo>
                  <a:lnTo>
                    <a:pt x="13860475" y="1927987"/>
                  </a:lnTo>
                  <a:lnTo>
                    <a:pt x="13824471" y="1886178"/>
                  </a:lnTo>
                  <a:lnTo>
                    <a:pt x="13788936" y="1842096"/>
                  </a:lnTo>
                  <a:lnTo>
                    <a:pt x="13754011" y="1795691"/>
                  </a:lnTo>
                  <a:lnTo>
                    <a:pt x="13719810" y="1746923"/>
                  </a:lnTo>
                  <a:lnTo>
                    <a:pt x="13686473" y="1695729"/>
                  </a:lnTo>
                  <a:lnTo>
                    <a:pt x="13654113" y="1642046"/>
                  </a:lnTo>
                  <a:lnTo>
                    <a:pt x="13622871" y="1585849"/>
                  </a:lnTo>
                  <a:lnTo>
                    <a:pt x="13564705" y="1471879"/>
                  </a:lnTo>
                  <a:lnTo>
                    <a:pt x="13535152" y="1419898"/>
                  </a:lnTo>
                  <a:lnTo>
                    <a:pt x="13504304" y="1371219"/>
                  </a:lnTo>
                  <a:lnTo>
                    <a:pt x="13472236" y="1325892"/>
                  </a:lnTo>
                  <a:lnTo>
                    <a:pt x="13439051" y="1283995"/>
                  </a:lnTo>
                  <a:lnTo>
                    <a:pt x="13404825" y="1245577"/>
                  </a:lnTo>
                  <a:lnTo>
                    <a:pt x="13369658" y="1210741"/>
                  </a:lnTo>
                  <a:lnTo>
                    <a:pt x="13333629" y="1179537"/>
                  </a:lnTo>
                  <a:lnTo>
                    <a:pt x="13296849" y="1152029"/>
                  </a:lnTo>
                  <a:lnTo>
                    <a:pt x="13259384" y="1128306"/>
                  </a:lnTo>
                  <a:lnTo>
                    <a:pt x="13221322" y="1108417"/>
                  </a:lnTo>
                  <a:lnTo>
                    <a:pt x="13182778" y="1092441"/>
                  </a:lnTo>
                  <a:lnTo>
                    <a:pt x="13143814" y="1080439"/>
                  </a:lnTo>
                  <a:lnTo>
                    <a:pt x="13104533" y="1072489"/>
                  </a:lnTo>
                  <a:lnTo>
                    <a:pt x="13065024" y="1068666"/>
                  </a:lnTo>
                  <a:lnTo>
                    <a:pt x="13025374" y="1069022"/>
                  </a:lnTo>
                  <a:lnTo>
                    <a:pt x="12985674" y="1073645"/>
                  </a:lnTo>
                  <a:lnTo>
                    <a:pt x="12947790" y="1081913"/>
                  </a:lnTo>
                  <a:lnTo>
                    <a:pt x="12910960" y="1093952"/>
                  </a:lnTo>
                  <a:lnTo>
                    <a:pt x="12875273" y="1109649"/>
                  </a:lnTo>
                  <a:lnTo>
                    <a:pt x="12840780" y="1128941"/>
                  </a:lnTo>
                  <a:lnTo>
                    <a:pt x="12807556" y="1151699"/>
                  </a:lnTo>
                  <a:lnTo>
                    <a:pt x="12775654" y="1177848"/>
                  </a:lnTo>
                  <a:lnTo>
                    <a:pt x="12745161" y="1207287"/>
                  </a:lnTo>
                  <a:lnTo>
                    <a:pt x="12716129" y="1239913"/>
                  </a:lnTo>
                  <a:lnTo>
                    <a:pt x="12688621" y="1275651"/>
                  </a:lnTo>
                  <a:lnTo>
                    <a:pt x="12662700" y="1314411"/>
                  </a:lnTo>
                  <a:lnTo>
                    <a:pt x="12638443" y="1356067"/>
                  </a:lnTo>
                  <a:lnTo>
                    <a:pt x="12615913" y="1400556"/>
                  </a:lnTo>
                  <a:lnTo>
                    <a:pt x="12595174" y="1447761"/>
                  </a:lnTo>
                  <a:lnTo>
                    <a:pt x="12576289" y="1497609"/>
                  </a:lnTo>
                  <a:lnTo>
                    <a:pt x="12559322" y="1549996"/>
                  </a:lnTo>
                  <a:lnTo>
                    <a:pt x="12544349" y="1604810"/>
                  </a:lnTo>
                  <a:lnTo>
                    <a:pt x="12531433" y="1661985"/>
                  </a:lnTo>
                  <a:lnTo>
                    <a:pt x="12520625" y="1721421"/>
                  </a:lnTo>
                  <a:lnTo>
                    <a:pt x="12502363" y="1850631"/>
                  </a:lnTo>
                  <a:lnTo>
                    <a:pt x="12490679" y="1909356"/>
                  </a:lnTo>
                  <a:lnTo>
                    <a:pt x="12476925" y="1959254"/>
                  </a:lnTo>
                  <a:lnTo>
                    <a:pt x="12461050" y="2000389"/>
                  </a:lnTo>
                  <a:lnTo>
                    <a:pt x="12422835" y="2056625"/>
                  </a:lnTo>
                  <a:lnTo>
                    <a:pt x="12365761" y="2079104"/>
                  </a:lnTo>
                  <a:lnTo>
                    <a:pt x="12326061" y="2073148"/>
                  </a:lnTo>
                  <a:lnTo>
                    <a:pt x="12281789" y="2056320"/>
                  </a:lnTo>
                  <a:lnTo>
                    <a:pt x="12233402" y="2030958"/>
                  </a:lnTo>
                  <a:lnTo>
                    <a:pt x="12181357" y="1999411"/>
                  </a:lnTo>
                  <a:lnTo>
                    <a:pt x="12126112" y="1964004"/>
                  </a:lnTo>
                  <a:lnTo>
                    <a:pt x="12054015" y="1917242"/>
                  </a:lnTo>
                  <a:lnTo>
                    <a:pt x="12016384" y="1893887"/>
                  </a:lnTo>
                  <a:lnTo>
                    <a:pt x="11977688" y="1871078"/>
                  </a:lnTo>
                  <a:lnTo>
                    <a:pt x="11937937" y="1849247"/>
                  </a:lnTo>
                  <a:lnTo>
                    <a:pt x="11897157" y="1828800"/>
                  </a:lnTo>
                  <a:lnTo>
                    <a:pt x="11855323" y="1810169"/>
                  </a:lnTo>
                  <a:lnTo>
                    <a:pt x="11812461" y="1793748"/>
                  </a:lnTo>
                  <a:lnTo>
                    <a:pt x="11768569" y="1779968"/>
                  </a:lnTo>
                  <a:lnTo>
                    <a:pt x="11723649" y="1769237"/>
                  </a:lnTo>
                  <a:lnTo>
                    <a:pt x="11677714" y="1761972"/>
                  </a:lnTo>
                  <a:lnTo>
                    <a:pt x="11630774" y="1758581"/>
                  </a:lnTo>
                  <a:lnTo>
                    <a:pt x="11582819" y="1759496"/>
                  </a:lnTo>
                  <a:lnTo>
                    <a:pt x="11533861" y="1765122"/>
                  </a:lnTo>
                  <a:lnTo>
                    <a:pt x="11483912" y="1775866"/>
                  </a:lnTo>
                  <a:lnTo>
                    <a:pt x="11432972" y="1792147"/>
                  </a:lnTo>
                  <a:lnTo>
                    <a:pt x="11385817" y="1810435"/>
                  </a:lnTo>
                  <a:lnTo>
                    <a:pt x="11339043" y="1830793"/>
                  </a:lnTo>
                  <a:lnTo>
                    <a:pt x="11292637" y="1852917"/>
                  </a:lnTo>
                  <a:lnTo>
                    <a:pt x="11246650" y="1876475"/>
                  </a:lnTo>
                  <a:lnTo>
                    <a:pt x="11201095" y="1901139"/>
                  </a:lnTo>
                  <a:lnTo>
                    <a:pt x="11155985" y="1926602"/>
                  </a:lnTo>
                  <a:lnTo>
                    <a:pt x="11111344" y="1952536"/>
                  </a:lnTo>
                  <a:lnTo>
                    <a:pt x="11067199" y="1978621"/>
                  </a:lnTo>
                  <a:lnTo>
                    <a:pt x="10970933" y="2034019"/>
                  </a:lnTo>
                  <a:lnTo>
                    <a:pt x="10923511" y="2060308"/>
                  </a:lnTo>
                  <a:lnTo>
                    <a:pt x="10876610" y="2085098"/>
                  </a:lnTo>
                  <a:lnTo>
                    <a:pt x="10830230" y="2107946"/>
                  </a:lnTo>
                  <a:lnTo>
                    <a:pt x="10784408" y="2128431"/>
                  </a:lnTo>
                  <a:lnTo>
                    <a:pt x="10739145" y="2146135"/>
                  </a:lnTo>
                  <a:lnTo>
                    <a:pt x="10694467" y="2160613"/>
                  </a:lnTo>
                  <a:lnTo>
                    <a:pt x="10650398" y="2171446"/>
                  </a:lnTo>
                  <a:lnTo>
                    <a:pt x="10606964" y="2178202"/>
                  </a:lnTo>
                  <a:lnTo>
                    <a:pt x="10564178" y="2180463"/>
                  </a:lnTo>
                  <a:lnTo>
                    <a:pt x="10522052" y="2177796"/>
                  </a:lnTo>
                  <a:lnTo>
                    <a:pt x="10480624" y="2169769"/>
                  </a:lnTo>
                  <a:lnTo>
                    <a:pt x="10439895" y="2155952"/>
                  </a:lnTo>
                  <a:lnTo>
                    <a:pt x="10384968" y="2126221"/>
                  </a:lnTo>
                  <a:lnTo>
                    <a:pt x="10332098" y="2084095"/>
                  </a:lnTo>
                  <a:lnTo>
                    <a:pt x="10281234" y="2029523"/>
                  </a:lnTo>
                  <a:lnTo>
                    <a:pt x="10256558" y="1997544"/>
                  </a:lnTo>
                  <a:lnTo>
                    <a:pt x="10232365" y="1962404"/>
                  </a:lnTo>
                  <a:lnTo>
                    <a:pt x="10208666" y="1924113"/>
                  </a:lnTo>
                  <a:lnTo>
                    <a:pt x="10185451" y="1882648"/>
                  </a:lnTo>
                  <a:lnTo>
                    <a:pt x="10162718" y="1837994"/>
                  </a:lnTo>
                  <a:lnTo>
                    <a:pt x="10140455" y="1790166"/>
                  </a:lnTo>
                  <a:lnTo>
                    <a:pt x="10118674" y="1739125"/>
                  </a:lnTo>
                  <a:lnTo>
                    <a:pt x="10097351" y="1684870"/>
                  </a:lnTo>
                  <a:lnTo>
                    <a:pt x="10076497" y="1627390"/>
                  </a:lnTo>
                  <a:lnTo>
                    <a:pt x="10056101" y="1566672"/>
                  </a:lnTo>
                  <a:lnTo>
                    <a:pt x="10036150" y="1502714"/>
                  </a:lnTo>
                  <a:lnTo>
                    <a:pt x="10016668" y="1435493"/>
                  </a:lnTo>
                  <a:lnTo>
                    <a:pt x="9997618" y="1364996"/>
                  </a:lnTo>
                  <a:lnTo>
                    <a:pt x="9962401" y="1225169"/>
                  </a:lnTo>
                  <a:lnTo>
                    <a:pt x="9945154" y="1160653"/>
                  </a:lnTo>
                  <a:lnTo>
                    <a:pt x="9927260" y="1097711"/>
                  </a:lnTo>
                  <a:lnTo>
                    <a:pt x="9908743" y="1036358"/>
                  </a:lnTo>
                  <a:lnTo>
                    <a:pt x="9889617" y="976604"/>
                  </a:lnTo>
                  <a:lnTo>
                    <a:pt x="9869881" y="918476"/>
                  </a:lnTo>
                  <a:lnTo>
                    <a:pt x="9849561" y="861961"/>
                  </a:lnTo>
                  <a:lnTo>
                    <a:pt x="9828657" y="807110"/>
                  </a:lnTo>
                  <a:lnTo>
                    <a:pt x="9807169" y="753910"/>
                  </a:lnTo>
                  <a:lnTo>
                    <a:pt x="9785121" y="702386"/>
                  </a:lnTo>
                  <a:lnTo>
                    <a:pt x="9762528" y="652551"/>
                  </a:lnTo>
                  <a:lnTo>
                    <a:pt x="9739389" y="604418"/>
                  </a:lnTo>
                  <a:lnTo>
                    <a:pt x="9715716" y="558012"/>
                  </a:lnTo>
                  <a:lnTo>
                    <a:pt x="9691522" y="513334"/>
                  </a:lnTo>
                  <a:lnTo>
                    <a:pt x="9666808" y="470408"/>
                  </a:lnTo>
                  <a:lnTo>
                    <a:pt x="9641599" y="429234"/>
                  </a:lnTo>
                  <a:lnTo>
                    <a:pt x="9615894" y="389851"/>
                  </a:lnTo>
                  <a:lnTo>
                    <a:pt x="9589694" y="352259"/>
                  </a:lnTo>
                  <a:lnTo>
                    <a:pt x="9563036" y="316471"/>
                  </a:lnTo>
                  <a:lnTo>
                    <a:pt x="9535909" y="282511"/>
                  </a:lnTo>
                  <a:lnTo>
                    <a:pt x="9508338" y="250380"/>
                  </a:lnTo>
                  <a:lnTo>
                    <a:pt x="9480309" y="220103"/>
                  </a:lnTo>
                  <a:lnTo>
                    <a:pt x="9451861" y="191693"/>
                  </a:lnTo>
                  <a:lnTo>
                    <a:pt x="9422981" y="165176"/>
                  </a:lnTo>
                  <a:lnTo>
                    <a:pt x="9393695" y="140538"/>
                  </a:lnTo>
                  <a:lnTo>
                    <a:pt x="9333928" y="97028"/>
                  </a:lnTo>
                  <a:lnTo>
                    <a:pt x="9272626" y="61264"/>
                  </a:lnTo>
                  <a:lnTo>
                    <a:pt x="9209875" y="33388"/>
                  </a:lnTo>
                  <a:lnTo>
                    <a:pt x="9133065" y="10960"/>
                  </a:lnTo>
                  <a:lnTo>
                    <a:pt x="9087879" y="3479"/>
                  </a:lnTo>
                  <a:lnTo>
                    <a:pt x="9042489" y="0"/>
                  </a:lnTo>
                  <a:lnTo>
                    <a:pt x="8997036" y="495"/>
                  </a:lnTo>
                  <a:lnTo>
                    <a:pt x="8951608" y="4953"/>
                  </a:lnTo>
                  <a:lnTo>
                    <a:pt x="8906319" y="13360"/>
                  </a:lnTo>
                  <a:lnTo>
                    <a:pt x="8861260" y="25704"/>
                  </a:lnTo>
                  <a:lnTo>
                    <a:pt x="8816556" y="41960"/>
                  </a:lnTo>
                  <a:lnTo>
                    <a:pt x="8772296" y="62128"/>
                  </a:lnTo>
                  <a:lnTo>
                    <a:pt x="8728596" y="86182"/>
                  </a:lnTo>
                  <a:lnTo>
                    <a:pt x="8685543" y="114122"/>
                  </a:lnTo>
                  <a:lnTo>
                    <a:pt x="8643264" y="145910"/>
                  </a:lnTo>
                  <a:lnTo>
                    <a:pt x="8601862" y="181546"/>
                  </a:lnTo>
                  <a:lnTo>
                    <a:pt x="8567763" y="214096"/>
                  </a:lnTo>
                  <a:lnTo>
                    <a:pt x="8535429" y="248691"/>
                  </a:lnTo>
                  <a:lnTo>
                    <a:pt x="8504872" y="285292"/>
                  </a:lnTo>
                  <a:lnTo>
                    <a:pt x="8476158" y="323888"/>
                  </a:lnTo>
                  <a:lnTo>
                    <a:pt x="8449335" y="364464"/>
                  </a:lnTo>
                  <a:lnTo>
                    <a:pt x="8424443" y="406984"/>
                  </a:lnTo>
                  <a:lnTo>
                    <a:pt x="8401520" y="451421"/>
                  </a:lnTo>
                  <a:lnTo>
                    <a:pt x="8380628" y="497763"/>
                  </a:lnTo>
                  <a:lnTo>
                    <a:pt x="8363699" y="536765"/>
                  </a:lnTo>
                  <a:lnTo>
                    <a:pt x="8347049" y="576580"/>
                  </a:lnTo>
                  <a:lnTo>
                    <a:pt x="8330692" y="617181"/>
                  </a:lnTo>
                  <a:lnTo>
                    <a:pt x="8314626" y="658583"/>
                  </a:lnTo>
                  <a:lnTo>
                    <a:pt x="8298840" y="700773"/>
                  </a:lnTo>
                  <a:lnTo>
                    <a:pt x="8283346" y="743750"/>
                  </a:lnTo>
                  <a:lnTo>
                    <a:pt x="8268144" y="787488"/>
                  </a:lnTo>
                  <a:lnTo>
                    <a:pt x="8253235" y="832015"/>
                  </a:lnTo>
                  <a:lnTo>
                    <a:pt x="8238617" y="877290"/>
                  </a:lnTo>
                  <a:lnTo>
                    <a:pt x="8224279" y="923328"/>
                  </a:lnTo>
                  <a:lnTo>
                    <a:pt x="8210245" y="970127"/>
                  </a:lnTo>
                  <a:lnTo>
                    <a:pt x="8196504" y="1017663"/>
                  </a:lnTo>
                  <a:lnTo>
                    <a:pt x="8183042" y="1065936"/>
                  </a:lnTo>
                  <a:lnTo>
                    <a:pt x="8169884" y="1114933"/>
                  </a:lnTo>
                  <a:lnTo>
                    <a:pt x="8157019" y="1164666"/>
                  </a:lnTo>
                  <a:lnTo>
                    <a:pt x="8144446" y="1215123"/>
                  </a:lnTo>
                  <a:lnTo>
                    <a:pt x="8132178" y="1266291"/>
                  </a:lnTo>
                  <a:lnTo>
                    <a:pt x="8120202" y="1318171"/>
                  </a:lnTo>
                  <a:lnTo>
                    <a:pt x="8108518" y="1370749"/>
                  </a:lnTo>
                  <a:lnTo>
                    <a:pt x="8097126" y="1424025"/>
                  </a:lnTo>
                  <a:lnTo>
                    <a:pt x="8086039" y="1477987"/>
                  </a:lnTo>
                  <a:lnTo>
                    <a:pt x="8075244" y="1532636"/>
                  </a:lnTo>
                  <a:lnTo>
                    <a:pt x="8064754" y="1587957"/>
                  </a:lnTo>
                  <a:lnTo>
                    <a:pt x="8054556" y="1643964"/>
                  </a:lnTo>
                  <a:lnTo>
                    <a:pt x="8044662" y="1700618"/>
                  </a:lnTo>
                  <a:lnTo>
                    <a:pt x="8035061" y="1757946"/>
                  </a:lnTo>
                  <a:lnTo>
                    <a:pt x="8025765" y="1815922"/>
                  </a:lnTo>
                  <a:lnTo>
                    <a:pt x="8013687" y="1879688"/>
                  </a:lnTo>
                  <a:lnTo>
                    <a:pt x="7998625" y="1935861"/>
                  </a:lnTo>
                  <a:lnTo>
                    <a:pt x="7980629" y="1985098"/>
                  </a:lnTo>
                  <a:lnTo>
                    <a:pt x="7959738" y="2028012"/>
                  </a:lnTo>
                  <a:lnTo>
                    <a:pt x="7936001" y="2065274"/>
                  </a:lnTo>
                  <a:lnTo>
                    <a:pt x="7909458" y="2097493"/>
                  </a:lnTo>
                  <a:lnTo>
                    <a:pt x="7880147" y="2125332"/>
                  </a:lnTo>
                  <a:lnTo>
                    <a:pt x="7848130" y="2149424"/>
                  </a:lnTo>
                  <a:lnTo>
                    <a:pt x="7813446" y="2170404"/>
                  </a:lnTo>
                  <a:lnTo>
                    <a:pt x="7776134" y="2188908"/>
                  </a:lnTo>
                  <a:lnTo>
                    <a:pt x="7736230" y="2205583"/>
                  </a:lnTo>
                  <a:lnTo>
                    <a:pt x="7693800" y="2221065"/>
                  </a:lnTo>
                  <a:lnTo>
                    <a:pt x="7648867" y="2236000"/>
                  </a:lnTo>
                  <a:lnTo>
                    <a:pt x="7555230" y="2265451"/>
                  </a:lnTo>
                  <a:lnTo>
                    <a:pt x="7507084" y="2281415"/>
                  </a:lnTo>
                  <a:lnTo>
                    <a:pt x="7457237" y="2299093"/>
                  </a:lnTo>
                  <a:lnTo>
                    <a:pt x="7405827" y="2318664"/>
                  </a:lnTo>
                  <a:lnTo>
                    <a:pt x="7513688" y="2318664"/>
                  </a:lnTo>
                  <a:lnTo>
                    <a:pt x="7564463" y="2302205"/>
                  </a:lnTo>
                  <a:lnTo>
                    <a:pt x="7612507" y="2285758"/>
                  </a:lnTo>
                  <a:lnTo>
                    <a:pt x="7657706" y="2271331"/>
                  </a:lnTo>
                  <a:lnTo>
                    <a:pt x="7701127" y="2256942"/>
                  </a:lnTo>
                  <a:lnTo>
                    <a:pt x="7742656" y="2242020"/>
                  </a:lnTo>
                  <a:lnTo>
                    <a:pt x="7782204" y="2226043"/>
                  </a:lnTo>
                  <a:lnTo>
                    <a:pt x="7819682" y="2208428"/>
                  </a:lnTo>
                  <a:lnTo>
                    <a:pt x="7855001" y="2188641"/>
                  </a:lnTo>
                  <a:lnTo>
                    <a:pt x="7888059" y="2166124"/>
                  </a:lnTo>
                  <a:lnTo>
                    <a:pt x="7918780" y="2140331"/>
                  </a:lnTo>
                  <a:lnTo>
                    <a:pt x="7947076" y="2110689"/>
                  </a:lnTo>
                  <a:lnTo>
                    <a:pt x="7972831" y="2076665"/>
                  </a:lnTo>
                  <a:lnTo>
                    <a:pt x="7995983" y="2037702"/>
                  </a:lnTo>
                  <a:lnTo>
                    <a:pt x="8016418" y="1993252"/>
                  </a:lnTo>
                  <a:lnTo>
                    <a:pt x="8034058" y="1942744"/>
                  </a:lnTo>
                  <a:lnTo>
                    <a:pt x="8048803" y="1885645"/>
                  </a:lnTo>
                  <a:lnTo>
                    <a:pt x="8060576" y="1821395"/>
                  </a:lnTo>
                  <a:lnTo>
                    <a:pt x="8069872" y="1763649"/>
                  </a:lnTo>
                  <a:lnTo>
                    <a:pt x="8079460" y="1706575"/>
                  </a:lnTo>
                  <a:lnTo>
                    <a:pt x="8089354" y="1650174"/>
                  </a:lnTo>
                  <a:lnTo>
                    <a:pt x="8099552" y="1594472"/>
                  </a:lnTo>
                  <a:lnTo>
                    <a:pt x="8110029" y="1539443"/>
                  </a:lnTo>
                  <a:lnTo>
                    <a:pt x="8120824" y="1485125"/>
                  </a:lnTo>
                  <a:lnTo>
                    <a:pt x="8131899" y="1431480"/>
                  </a:lnTo>
                  <a:lnTo>
                    <a:pt x="8143265" y="1378546"/>
                  </a:lnTo>
                  <a:lnTo>
                    <a:pt x="8154924" y="1326311"/>
                  </a:lnTo>
                  <a:lnTo>
                    <a:pt x="8166875" y="1274775"/>
                  </a:lnTo>
                  <a:lnTo>
                    <a:pt x="8179117" y="1223937"/>
                  </a:lnTo>
                  <a:lnTo>
                    <a:pt x="8191652" y="1173822"/>
                  </a:lnTo>
                  <a:lnTo>
                    <a:pt x="8204479" y="1124407"/>
                  </a:lnTo>
                  <a:lnTo>
                    <a:pt x="8217573" y="1075702"/>
                  </a:lnTo>
                  <a:lnTo>
                    <a:pt x="8230971" y="1027722"/>
                  </a:lnTo>
                  <a:lnTo>
                    <a:pt x="8244637" y="980452"/>
                  </a:lnTo>
                  <a:lnTo>
                    <a:pt x="8258594" y="933919"/>
                  </a:lnTo>
                  <a:lnTo>
                    <a:pt x="8272831" y="888098"/>
                  </a:lnTo>
                  <a:lnTo>
                    <a:pt x="8287359" y="843000"/>
                  </a:lnTo>
                  <a:lnTo>
                    <a:pt x="8302155" y="798639"/>
                  </a:lnTo>
                  <a:lnTo>
                    <a:pt x="8317230" y="755015"/>
                  </a:lnTo>
                  <a:lnTo>
                    <a:pt x="8332584" y="712114"/>
                  </a:lnTo>
                  <a:lnTo>
                    <a:pt x="8348218" y="669963"/>
                  </a:lnTo>
                  <a:lnTo>
                    <a:pt x="8364118" y="628548"/>
                  </a:lnTo>
                  <a:lnTo>
                    <a:pt x="8380298" y="587870"/>
                  </a:lnTo>
                  <a:lnTo>
                    <a:pt x="8396745" y="547954"/>
                  </a:lnTo>
                  <a:lnTo>
                    <a:pt x="8413470" y="508774"/>
                  </a:lnTo>
                  <a:lnTo>
                    <a:pt x="8437347" y="458177"/>
                  </a:lnTo>
                  <a:lnTo>
                    <a:pt x="8463445" y="409905"/>
                  </a:lnTo>
                  <a:lnTo>
                    <a:pt x="8491779" y="363982"/>
                  </a:lnTo>
                  <a:lnTo>
                    <a:pt x="8522348" y="320509"/>
                  </a:lnTo>
                  <a:lnTo>
                    <a:pt x="8555164" y="279514"/>
                  </a:lnTo>
                  <a:lnTo>
                    <a:pt x="8590216" y="241084"/>
                  </a:lnTo>
                  <a:lnTo>
                    <a:pt x="8627529" y="205257"/>
                  </a:lnTo>
                  <a:lnTo>
                    <a:pt x="8669630" y="169367"/>
                  </a:lnTo>
                  <a:lnTo>
                    <a:pt x="8712683" y="137553"/>
                  </a:lnTo>
                  <a:lnTo>
                    <a:pt x="8756536" y="109880"/>
                  </a:lnTo>
                  <a:lnTo>
                    <a:pt x="8801087" y="86398"/>
                  </a:lnTo>
                  <a:lnTo>
                    <a:pt x="8846198" y="67157"/>
                  </a:lnTo>
                  <a:lnTo>
                    <a:pt x="8891753" y="52197"/>
                  </a:lnTo>
                  <a:lnTo>
                    <a:pt x="8937600" y="41579"/>
                  </a:lnTo>
                  <a:lnTo>
                    <a:pt x="8983637" y="35356"/>
                  </a:lnTo>
                  <a:lnTo>
                    <a:pt x="9029713" y="33566"/>
                  </a:lnTo>
                  <a:lnTo>
                    <a:pt x="9075725" y="36271"/>
                  </a:lnTo>
                  <a:lnTo>
                    <a:pt x="9121521" y="43522"/>
                  </a:lnTo>
                  <a:lnTo>
                    <a:pt x="9167000" y="55372"/>
                  </a:lnTo>
                  <a:lnTo>
                    <a:pt x="9230042" y="79057"/>
                  </a:lnTo>
                  <a:lnTo>
                    <a:pt x="9291676" y="111112"/>
                  </a:lnTo>
                  <a:lnTo>
                    <a:pt x="9351823" y="151384"/>
                  </a:lnTo>
                  <a:lnTo>
                    <a:pt x="9410382" y="199771"/>
                  </a:lnTo>
                  <a:lnTo>
                    <a:pt x="9439059" y="226961"/>
                  </a:lnTo>
                  <a:lnTo>
                    <a:pt x="9467304" y="256133"/>
                  </a:lnTo>
                  <a:lnTo>
                    <a:pt x="9495117" y="287261"/>
                  </a:lnTo>
                  <a:lnTo>
                    <a:pt x="9522485" y="320332"/>
                  </a:lnTo>
                  <a:lnTo>
                    <a:pt x="9549397" y="355346"/>
                  </a:lnTo>
                  <a:lnTo>
                    <a:pt x="9575838" y="392252"/>
                  </a:lnTo>
                  <a:lnTo>
                    <a:pt x="9601810" y="431063"/>
                  </a:lnTo>
                  <a:lnTo>
                    <a:pt x="9627298" y="471754"/>
                  </a:lnTo>
                  <a:lnTo>
                    <a:pt x="9652292" y="514311"/>
                  </a:lnTo>
                  <a:lnTo>
                    <a:pt x="9676778" y="558723"/>
                  </a:lnTo>
                  <a:lnTo>
                    <a:pt x="9700743" y="604951"/>
                  </a:lnTo>
                  <a:lnTo>
                    <a:pt x="9724174" y="652995"/>
                  </a:lnTo>
                  <a:lnTo>
                    <a:pt x="9747085" y="702856"/>
                  </a:lnTo>
                  <a:lnTo>
                    <a:pt x="9769437" y="754481"/>
                  </a:lnTo>
                  <a:lnTo>
                    <a:pt x="9791230" y="807885"/>
                  </a:lnTo>
                  <a:lnTo>
                    <a:pt x="9812452" y="863028"/>
                  </a:lnTo>
                  <a:lnTo>
                    <a:pt x="9833102" y="919911"/>
                  </a:lnTo>
                  <a:lnTo>
                    <a:pt x="9853168" y="978509"/>
                  </a:lnTo>
                  <a:lnTo>
                    <a:pt x="9872624" y="1038809"/>
                  </a:lnTo>
                  <a:lnTo>
                    <a:pt x="9891484" y="1100797"/>
                  </a:lnTo>
                  <a:lnTo>
                    <a:pt x="9909708" y="1164463"/>
                  </a:lnTo>
                  <a:lnTo>
                    <a:pt x="9927311" y="1229766"/>
                  </a:lnTo>
                  <a:lnTo>
                    <a:pt x="9962718" y="1369529"/>
                  </a:lnTo>
                  <a:lnTo>
                    <a:pt x="9981514" y="1439100"/>
                  </a:lnTo>
                  <a:lnTo>
                    <a:pt x="10000666" y="1505483"/>
                  </a:lnTo>
                  <a:lnTo>
                    <a:pt x="10020186" y="1568678"/>
                  </a:lnTo>
                  <a:lnTo>
                    <a:pt x="10040099" y="1628736"/>
                  </a:lnTo>
                  <a:lnTo>
                    <a:pt x="10060419" y="1685683"/>
                  </a:lnTo>
                  <a:lnTo>
                    <a:pt x="10081171" y="1739544"/>
                  </a:lnTo>
                  <a:lnTo>
                    <a:pt x="10102342" y="1790331"/>
                  </a:lnTo>
                  <a:lnTo>
                    <a:pt x="10123983" y="1838096"/>
                  </a:lnTo>
                  <a:lnTo>
                    <a:pt x="10146093" y="1882863"/>
                  </a:lnTo>
                  <a:lnTo>
                    <a:pt x="10168699" y="1924646"/>
                  </a:lnTo>
                  <a:lnTo>
                    <a:pt x="10191801" y="1963496"/>
                  </a:lnTo>
                  <a:lnTo>
                    <a:pt x="10215435" y="1999411"/>
                  </a:lnTo>
                  <a:lnTo>
                    <a:pt x="10239604" y="2032457"/>
                  </a:lnTo>
                  <a:lnTo>
                    <a:pt x="10264318" y="2062632"/>
                  </a:lnTo>
                  <a:lnTo>
                    <a:pt x="10315499" y="2114512"/>
                  </a:lnTo>
                  <a:lnTo>
                    <a:pt x="10369105" y="2155291"/>
                  </a:lnTo>
                  <a:lnTo>
                    <a:pt x="10425265" y="2185212"/>
                  </a:lnTo>
                  <a:lnTo>
                    <a:pt x="10466451" y="2199602"/>
                  </a:lnTo>
                  <a:lnTo>
                    <a:pt x="10508069" y="2208657"/>
                  </a:lnTo>
                  <a:lnTo>
                    <a:pt x="10550106" y="2212733"/>
                  </a:lnTo>
                  <a:lnTo>
                    <a:pt x="10592575" y="2212200"/>
                  </a:lnTo>
                  <a:lnTo>
                    <a:pt x="10635450" y="2207412"/>
                  </a:lnTo>
                  <a:lnTo>
                    <a:pt x="10678732" y="2198751"/>
                  </a:lnTo>
                  <a:lnTo>
                    <a:pt x="10722407" y="2186559"/>
                  </a:lnTo>
                  <a:lnTo>
                    <a:pt x="10766489" y="2171217"/>
                  </a:lnTo>
                  <a:lnTo>
                    <a:pt x="10810951" y="2153094"/>
                  </a:lnTo>
                  <a:lnTo>
                    <a:pt x="10855795" y="2132533"/>
                  </a:lnTo>
                  <a:lnTo>
                    <a:pt x="10901007" y="2109901"/>
                  </a:lnTo>
                  <a:lnTo>
                    <a:pt x="10946587" y="2085581"/>
                  </a:lnTo>
                  <a:lnTo>
                    <a:pt x="10992536" y="2059914"/>
                  </a:lnTo>
                  <a:lnTo>
                    <a:pt x="11173930" y="1955088"/>
                  </a:lnTo>
                  <a:lnTo>
                    <a:pt x="11218609" y="1929942"/>
                  </a:lnTo>
                  <a:lnTo>
                    <a:pt x="11263567" y="1905495"/>
                  </a:lnTo>
                  <a:lnTo>
                    <a:pt x="11308791" y="1882076"/>
                  </a:lnTo>
                  <a:lnTo>
                    <a:pt x="11354245" y="1860016"/>
                  </a:lnTo>
                  <a:lnTo>
                    <a:pt x="11399914" y="1839683"/>
                  </a:lnTo>
                  <a:lnTo>
                    <a:pt x="11445773" y="1821395"/>
                  </a:lnTo>
                  <a:lnTo>
                    <a:pt x="11496878" y="1805520"/>
                  </a:lnTo>
                  <a:lnTo>
                    <a:pt x="11547043" y="1795602"/>
                  </a:lnTo>
                  <a:lnTo>
                    <a:pt x="11596256" y="1791157"/>
                  </a:lnTo>
                  <a:lnTo>
                    <a:pt x="11644478" y="1791703"/>
                  </a:lnTo>
                  <a:lnTo>
                    <a:pt x="11691722" y="1796757"/>
                  </a:lnTo>
                  <a:lnTo>
                    <a:pt x="11737950" y="1805838"/>
                  </a:lnTo>
                  <a:lnTo>
                    <a:pt x="11783162" y="1818474"/>
                  </a:lnTo>
                  <a:lnTo>
                    <a:pt x="11827320" y="1834172"/>
                  </a:lnTo>
                  <a:lnTo>
                    <a:pt x="11870436" y="1852460"/>
                  </a:lnTo>
                  <a:lnTo>
                    <a:pt x="11912473" y="1872856"/>
                  </a:lnTo>
                  <a:lnTo>
                    <a:pt x="11953418" y="1894878"/>
                  </a:lnTo>
                  <a:lnTo>
                    <a:pt x="11993258" y="1918042"/>
                  </a:lnTo>
                  <a:lnTo>
                    <a:pt x="12031980" y="1941868"/>
                  </a:lnTo>
                  <a:lnTo>
                    <a:pt x="12069559" y="1965883"/>
                  </a:lnTo>
                  <a:lnTo>
                    <a:pt x="12159196" y="2024265"/>
                  </a:lnTo>
                  <a:lnTo>
                    <a:pt x="12209170" y="2055190"/>
                  </a:lnTo>
                  <a:lnTo>
                    <a:pt x="12256046" y="2080882"/>
                  </a:lnTo>
                  <a:lnTo>
                    <a:pt x="12299950" y="2099818"/>
                  </a:lnTo>
                  <a:lnTo>
                    <a:pt x="12340996" y="2110498"/>
                  </a:lnTo>
                  <a:lnTo>
                    <a:pt x="12379325" y="2111438"/>
                  </a:lnTo>
                  <a:lnTo>
                    <a:pt x="12415076" y="2101113"/>
                  </a:lnTo>
                  <a:lnTo>
                    <a:pt x="12466930" y="2057438"/>
                  </a:lnTo>
                  <a:lnTo>
                    <a:pt x="12488393" y="2022297"/>
                  </a:lnTo>
                  <a:lnTo>
                    <a:pt x="12507011" y="1977821"/>
                  </a:lnTo>
                  <a:lnTo>
                    <a:pt x="12522886" y="1923656"/>
                  </a:lnTo>
                  <a:lnTo>
                    <a:pt x="12536094" y="1859445"/>
                  </a:lnTo>
                  <a:lnTo>
                    <a:pt x="12555792" y="1722589"/>
                  </a:lnTo>
                  <a:lnTo>
                    <a:pt x="12567044" y="1662696"/>
                  </a:lnTo>
                  <a:lnTo>
                    <a:pt x="12580430" y="1605241"/>
                  </a:lnTo>
                  <a:lnTo>
                    <a:pt x="12595885" y="1550327"/>
                  </a:lnTo>
                  <a:lnTo>
                    <a:pt x="12613323" y="1498079"/>
                  </a:lnTo>
                  <a:lnTo>
                    <a:pt x="12632703" y="1448587"/>
                  </a:lnTo>
                  <a:lnTo>
                    <a:pt x="12653950" y="1401965"/>
                  </a:lnTo>
                  <a:lnTo>
                    <a:pt x="12676988" y="1358315"/>
                  </a:lnTo>
                  <a:lnTo>
                    <a:pt x="12701740" y="1317739"/>
                  </a:lnTo>
                  <a:lnTo>
                    <a:pt x="12728169" y="1280350"/>
                  </a:lnTo>
                  <a:lnTo>
                    <a:pt x="12756185" y="1246238"/>
                  </a:lnTo>
                  <a:lnTo>
                    <a:pt x="12785725" y="1215529"/>
                  </a:lnTo>
                  <a:lnTo>
                    <a:pt x="12816713" y="1188313"/>
                  </a:lnTo>
                  <a:lnTo>
                    <a:pt x="12849098" y="1164704"/>
                  </a:lnTo>
                  <a:lnTo>
                    <a:pt x="12882804" y="1144803"/>
                  </a:lnTo>
                  <a:lnTo>
                    <a:pt x="12917767" y="1128725"/>
                  </a:lnTo>
                  <a:lnTo>
                    <a:pt x="12953899" y="1116558"/>
                  </a:lnTo>
                  <a:lnTo>
                    <a:pt x="12991160" y="1108417"/>
                  </a:lnTo>
                  <a:lnTo>
                    <a:pt x="13029959" y="1104201"/>
                  </a:lnTo>
                  <a:lnTo>
                    <a:pt x="13068783" y="1104531"/>
                  </a:lnTo>
                  <a:lnTo>
                    <a:pt x="13107530" y="1109319"/>
                  </a:lnTo>
                  <a:lnTo>
                    <a:pt x="13146100" y="1118514"/>
                  </a:lnTo>
                  <a:lnTo>
                    <a:pt x="13184391" y="1132001"/>
                  </a:lnTo>
                  <a:lnTo>
                    <a:pt x="13222313" y="1149731"/>
                  </a:lnTo>
                  <a:lnTo>
                    <a:pt x="13259740" y="1171587"/>
                  </a:lnTo>
                  <a:lnTo>
                    <a:pt x="13296583" y="1197521"/>
                  </a:lnTo>
                  <a:lnTo>
                    <a:pt x="13332740" y="1227442"/>
                  </a:lnTo>
                  <a:lnTo>
                    <a:pt x="13368122" y="1261262"/>
                  </a:lnTo>
                  <a:lnTo>
                    <a:pt x="13402602" y="1298905"/>
                  </a:lnTo>
                  <a:lnTo>
                    <a:pt x="13436092" y="1340307"/>
                  </a:lnTo>
                  <a:lnTo>
                    <a:pt x="13468490" y="1385354"/>
                  </a:lnTo>
                  <a:lnTo>
                    <a:pt x="13499694" y="1433995"/>
                  </a:lnTo>
                  <a:lnTo>
                    <a:pt x="13529602" y="1486128"/>
                  </a:lnTo>
                  <a:lnTo>
                    <a:pt x="13586917" y="1598587"/>
                  </a:lnTo>
                  <a:lnTo>
                    <a:pt x="13616915" y="1653120"/>
                  </a:lnTo>
                  <a:lnTo>
                    <a:pt x="13647966" y="1705343"/>
                  </a:lnTo>
                  <a:lnTo>
                    <a:pt x="13679983" y="1755305"/>
                  </a:lnTo>
                  <a:lnTo>
                    <a:pt x="13712838" y="1803031"/>
                  </a:lnTo>
                  <a:lnTo>
                    <a:pt x="13746417" y="1848599"/>
                  </a:lnTo>
                  <a:lnTo>
                    <a:pt x="13780618" y="1892033"/>
                  </a:lnTo>
                  <a:lnTo>
                    <a:pt x="13815327" y="1933371"/>
                  </a:lnTo>
                  <a:lnTo>
                    <a:pt x="13850430" y="1972678"/>
                  </a:lnTo>
                  <a:lnTo>
                    <a:pt x="13885812" y="2009990"/>
                  </a:lnTo>
                  <a:lnTo>
                    <a:pt x="13921372" y="2045347"/>
                  </a:lnTo>
                  <a:lnTo>
                    <a:pt x="13956983" y="2078812"/>
                  </a:lnTo>
                  <a:lnTo>
                    <a:pt x="13992530" y="2110409"/>
                  </a:lnTo>
                  <a:lnTo>
                    <a:pt x="14027925" y="2140191"/>
                  </a:lnTo>
                  <a:lnTo>
                    <a:pt x="14063028" y="2168220"/>
                  </a:lnTo>
                  <a:lnTo>
                    <a:pt x="14097737" y="2194509"/>
                  </a:lnTo>
                  <a:lnTo>
                    <a:pt x="14131951" y="2219134"/>
                  </a:lnTo>
                  <a:lnTo>
                    <a:pt x="14165542" y="2242121"/>
                  </a:lnTo>
                  <a:lnTo>
                    <a:pt x="14198410" y="2263521"/>
                  </a:lnTo>
                  <a:lnTo>
                    <a:pt x="14261491" y="2301748"/>
                  </a:lnTo>
                  <a:lnTo>
                    <a:pt x="14291488" y="2318664"/>
                  </a:lnTo>
                  <a:lnTo>
                    <a:pt x="14370126" y="2318664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075" y="4521838"/>
              <a:ext cx="7293609" cy="2915285"/>
            </a:xfrm>
            <a:custGeom>
              <a:avLst/>
              <a:gdLst/>
              <a:ahLst/>
              <a:cxnLst/>
              <a:rect l="l" t="t" r="r" b="b"/>
              <a:pathLst>
                <a:path w="7293609" h="2915284">
                  <a:moveTo>
                    <a:pt x="0" y="2914702"/>
                  </a:moveTo>
                  <a:lnTo>
                    <a:pt x="366992" y="2809525"/>
                  </a:lnTo>
                  <a:lnTo>
                    <a:pt x="590486" y="2683438"/>
                  </a:lnTo>
                  <a:lnTo>
                    <a:pt x="761528" y="2454517"/>
                  </a:lnTo>
                  <a:lnTo>
                    <a:pt x="995120" y="1993714"/>
                  </a:lnTo>
                  <a:lnTo>
                    <a:pt x="1019821" y="1949309"/>
                  </a:lnTo>
                  <a:lnTo>
                    <a:pt x="1045214" y="1907602"/>
                  </a:lnTo>
                  <a:lnTo>
                    <a:pt x="1071244" y="1868576"/>
                  </a:lnTo>
                  <a:lnTo>
                    <a:pt x="1097859" y="1832212"/>
                  </a:lnTo>
                  <a:lnTo>
                    <a:pt x="1125003" y="1798489"/>
                  </a:lnTo>
                  <a:lnTo>
                    <a:pt x="1152624" y="1767391"/>
                  </a:lnTo>
                  <a:lnTo>
                    <a:pt x="1180667" y="1738898"/>
                  </a:lnTo>
                  <a:lnTo>
                    <a:pt x="1209078" y="1712990"/>
                  </a:lnTo>
                  <a:lnTo>
                    <a:pt x="1266791" y="1668859"/>
                  </a:lnTo>
                  <a:lnTo>
                    <a:pt x="1325332" y="1634847"/>
                  </a:lnTo>
                  <a:lnTo>
                    <a:pt x="1384270" y="1610803"/>
                  </a:lnTo>
                  <a:lnTo>
                    <a:pt x="1443174" y="1596578"/>
                  </a:lnTo>
                  <a:lnTo>
                    <a:pt x="1501614" y="1592021"/>
                  </a:lnTo>
                  <a:lnTo>
                    <a:pt x="1530525" y="1593321"/>
                  </a:lnTo>
                  <a:lnTo>
                    <a:pt x="1587461" y="1602983"/>
                  </a:lnTo>
                  <a:lnTo>
                    <a:pt x="1642855" y="1621938"/>
                  </a:lnTo>
                  <a:lnTo>
                    <a:pt x="1696276" y="1650035"/>
                  </a:lnTo>
                  <a:lnTo>
                    <a:pt x="1747295" y="1687123"/>
                  </a:lnTo>
                  <a:lnTo>
                    <a:pt x="1795480" y="1733051"/>
                  </a:lnTo>
                  <a:lnTo>
                    <a:pt x="1840400" y="1787671"/>
                  </a:lnTo>
                  <a:lnTo>
                    <a:pt x="1881624" y="1850830"/>
                  </a:lnTo>
                  <a:lnTo>
                    <a:pt x="1900716" y="1885566"/>
                  </a:lnTo>
                  <a:lnTo>
                    <a:pt x="1918723" y="1922380"/>
                  </a:lnTo>
                  <a:lnTo>
                    <a:pt x="1935590" y="1961253"/>
                  </a:lnTo>
                  <a:lnTo>
                    <a:pt x="1951265" y="2002168"/>
                  </a:lnTo>
                  <a:lnTo>
                    <a:pt x="1965692" y="2045106"/>
                  </a:lnTo>
                  <a:lnTo>
                    <a:pt x="1978818" y="2090046"/>
                  </a:lnTo>
                  <a:lnTo>
                    <a:pt x="1990590" y="2136972"/>
                  </a:lnTo>
                  <a:lnTo>
                    <a:pt x="2000954" y="2185863"/>
                  </a:lnTo>
                  <a:lnTo>
                    <a:pt x="2009855" y="2236701"/>
                  </a:lnTo>
                  <a:lnTo>
                    <a:pt x="2023564" y="2335523"/>
                  </a:lnTo>
                  <a:lnTo>
                    <a:pt x="2030662" y="2377307"/>
                  </a:lnTo>
                  <a:lnTo>
                    <a:pt x="2038528" y="2414972"/>
                  </a:lnTo>
                  <a:lnTo>
                    <a:pt x="2056533" y="2478548"/>
                  </a:lnTo>
                  <a:lnTo>
                    <a:pt x="2077523" y="2527460"/>
                  </a:lnTo>
                  <a:lnTo>
                    <a:pt x="2101440" y="2562920"/>
                  </a:lnTo>
                  <a:lnTo>
                    <a:pt x="2142681" y="2593536"/>
                  </a:lnTo>
                  <a:lnTo>
                    <a:pt x="2190190" y="2600693"/>
                  </a:lnTo>
                  <a:lnTo>
                    <a:pt x="2207386" y="2598572"/>
                  </a:lnTo>
                  <a:lnTo>
                    <a:pt x="2262955" y="2580807"/>
                  </a:lnTo>
                  <a:lnTo>
                    <a:pt x="2303247" y="2560975"/>
                  </a:lnTo>
                  <a:lnTo>
                    <a:pt x="2346069" y="2536165"/>
                  </a:lnTo>
                  <a:lnTo>
                    <a:pt x="2391366" y="2507587"/>
                  </a:lnTo>
                  <a:lnTo>
                    <a:pt x="2489153" y="2443969"/>
                  </a:lnTo>
                  <a:lnTo>
                    <a:pt x="2515058" y="2427602"/>
                  </a:lnTo>
                  <a:lnTo>
                    <a:pt x="2568566" y="2395369"/>
                  </a:lnTo>
                  <a:lnTo>
                    <a:pt x="2624293" y="2364817"/>
                  </a:lnTo>
                  <a:lnTo>
                    <a:pt x="2682182" y="2337155"/>
                  </a:lnTo>
                  <a:lnTo>
                    <a:pt x="2742177" y="2313593"/>
                  </a:lnTo>
                  <a:lnTo>
                    <a:pt x="2804220" y="2295343"/>
                  </a:lnTo>
                  <a:lnTo>
                    <a:pt x="2868255" y="2283615"/>
                  </a:lnTo>
                  <a:lnTo>
                    <a:pt x="2934225" y="2279620"/>
                  </a:lnTo>
                  <a:lnTo>
                    <a:pt x="2967918" y="2280900"/>
                  </a:lnTo>
                  <a:lnTo>
                    <a:pt x="3036685" y="2290774"/>
                  </a:lnTo>
                  <a:lnTo>
                    <a:pt x="3107245" y="2311406"/>
                  </a:lnTo>
                  <a:lnTo>
                    <a:pt x="3267806" y="2370762"/>
                  </a:lnTo>
                  <a:lnTo>
                    <a:pt x="3331125" y="2393078"/>
                  </a:lnTo>
                  <a:lnTo>
                    <a:pt x="3393877" y="2413766"/>
                  </a:lnTo>
                  <a:lnTo>
                    <a:pt x="3456030" y="2432282"/>
                  </a:lnTo>
                  <a:lnTo>
                    <a:pt x="3517550" y="2448083"/>
                  </a:lnTo>
                  <a:lnTo>
                    <a:pt x="3578405" y="2460627"/>
                  </a:lnTo>
                  <a:lnTo>
                    <a:pt x="3638562" y="2469371"/>
                  </a:lnTo>
                  <a:lnTo>
                    <a:pt x="3697987" y="2473771"/>
                  </a:lnTo>
                  <a:lnTo>
                    <a:pt x="3727416" y="2474173"/>
                  </a:lnTo>
                  <a:lnTo>
                    <a:pt x="3756649" y="2473286"/>
                  </a:lnTo>
                  <a:lnTo>
                    <a:pt x="3814513" y="2467372"/>
                  </a:lnTo>
                  <a:lnTo>
                    <a:pt x="3871548" y="2455487"/>
                  </a:lnTo>
                  <a:lnTo>
                    <a:pt x="3927720" y="2437088"/>
                  </a:lnTo>
                  <a:lnTo>
                    <a:pt x="3982996" y="2411631"/>
                  </a:lnTo>
                  <a:lnTo>
                    <a:pt x="4037344" y="2378575"/>
                  </a:lnTo>
                  <a:lnTo>
                    <a:pt x="4090731" y="2337376"/>
                  </a:lnTo>
                  <a:lnTo>
                    <a:pt x="4143123" y="2287492"/>
                  </a:lnTo>
                  <a:lnTo>
                    <a:pt x="4168936" y="2259123"/>
                  </a:lnTo>
                  <a:lnTo>
                    <a:pt x="4194488" y="2228379"/>
                  </a:lnTo>
                  <a:lnTo>
                    <a:pt x="4219775" y="2195192"/>
                  </a:lnTo>
                  <a:lnTo>
                    <a:pt x="4244793" y="2159495"/>
                  </a:lnTo>
                  <a:lnTo>
                    <a:pt x="4269537" y="2121220"/>
                  </a:lnTo>
                  <a:lnTo>
                    <a:pt x="4294004" y="2080298"/>
                  </a:lnTo>
                  <a:lnTo>
                    <a:pt x="4318190" y="2036662"/>
                  </a:lnTo>
                  <a:lnTo>
                    <a:pt x="4342091" y="1990243"/>
                  </a:lnTo>
                  <a:lnTo>
                    <a:pt x="4365701" y="1940975"/>
                  </a:lnTo>
                  <a:lnTo>
                    <a:pt x="4389018" y="1888790"/>
                  </a:lnTo>
                  <a:lnTo>
                    <a:pt x="4412037" y="1833618"/>
                  </a:lnTo>
                  <a:lnTo>
                    <a:pt x="4434753" y="1775394"/>
                  </a:lnTo>
                  <a:lnTo>
                    <a:pt x="4457164" y="1714048"/>
                  </a:lnTo>
                  <a:lnTo>
                    <a:pt x="4479265" y="1649513"/>
                  </a:lnTo>
                  <a:lnTo>
                    <a:pt x="4501051" y="1581721"/>
                  </a:lnTo>
                  <a:lnTo>
                    <a:pt x="4522518" y="1510604"/>
                  </a:lnTo>
                  <a:lnTo>
                    <a:pt x="4543663" y="1436094"/>
                  </a:lnTo>
                  <a:lnTo>
                    <a:pt x="4564482" y="1358124"/>
                  </a:lnTo>
                  <a:lnTo>
                    <a:pt x="4604519" y="1199347"/>
                  </a:lnTo>
                  <a:lnTo>
                    <a:pt x="4624748" y="1124787"/>
                  </a:lnTo>
                  <a:lnTo>
                    <a:pt x="4645632" y="1052915"/>
                  </a:lnTo>
                  <a:lnTo>
                    <a:pt x="4667148" y="983704"/>
                  </a:lnTo>
                  <a:lnTo>
                    <a:pt x="4689271" y="917124"/>
                  </a:lnTo>
                  <a:lnTo>
                    <a:pt x="4711979" y="853146"/>
                  </a:lnTo>
                  <a:lnTo>
                    <a:pt x="4735247" y="791741"/>
                  </a:lnTo>
                  <a:lnTo>
                    <a:pt x="4759052" y="732881"/>
                  </a:lnTo>
                  <a:lnTo>
                    <a:pt x="4783370" y="676537"/>
                  </a:lnTo>
                  <a:lnTo>
                    <a:pt x="4808179" y="622680"/>
                  </a:lnTo>
                  <a:lnTo>
                    <a:pt x="4833453" y="571280"/>
                  </a:lnTo>
                  <a:lnTo>
                    <a:pt x="4859170" y="522310"/>
                  </a:lnTo>
                  <a:lnTo>
                    <a:pt x="4885306" y="475740"/>
                  </a:lnTo>
                  <a:lnTo>
                    <a:pt x="4911837" y="431541"/>
                  </a:lnTo>
                  <a:lnTo>
                    <a:pt x="4938740" y="389684"/>
                  </a:lnTo>
                  <a:lnTo>
                    <a:pt x="4965990" y="350141"/>
                  </a:lnTo>
                  <a:lnTo>
                    <a:pt x="4993566" y="312883"/>
                  </a:lnTo>
                  <a:lnTo>
                    <a:pt x="5021442" y="277881"/>
                  </a:lnTo>
                  <a:lnTo>
                    <a:pt x="5049595" y="245105"/>
                  </a:lnTo>
                  <a:lnTo>
                    <a:pt x="5078002" y="214528"/>
                  </a:lnTo>
                  <a:lnTo>
                    <a:pt x="5106639" y="186120"/>
                  </a:lnTo>
                  <a:lnTo>
                    <a:pt x="5135483" y="159852"/>
                  </a:lnTo>
                  <a:lnTo>
                    <a:pt x="5193694" y="113621"/>
                  </a:lnTo>
                  <a:lnTo>
                    <a:pt x="5252448" y="75606"/>
                  </a:lnTo>
                  <a:lnTo>
                    <a:pt x="5311555" y="45574"/>
                  </a:lnTo>
                  <a:lnTo>
                    <a:pt x="5370826" y="23295"/>
                  </a:lnTo>
                  <a:lnTo>
                    <a:pt x="5430073" y="8538"/>
                  </a:lnTo>
                  <a:lnTo>
                    <a:pt x="5489106" y="1071"/>
                  </a:lnTo>
                  <a:lnTo>
                    <a:pt x="5518483" y="0"/>
                  </a:lnTo>
                  <a:lnTo>
                    <a:pt x="5547736" y="664"/>
                  </a:lnTo>
                  <a:lnTo>
                    <a:pt x="5605776" y="7086"/>
                  </a:lnTo>
                  <a:lnTo>
                    <a:pt x="5663035" y="20106"/>
                  </a:lnTo>
                  <a:lnTo>
                    <a:pt x="5719325" y="39492"/>
                  </a:lnTo>
                  <a:lnTo>
                    <a:pt x="5774457" y="65014"/>
                  </a:lnTo>
                  <a:lnTo>
                    <a:pt x="5828242" y="96442"/>
                  </a:lnTo>
                  <a:lnTo>
                    <a:pt x="5880491" y="133542"/>
                  </a:lnTo>
                  <a:lnTo>
                    <a:pt x="5931015" y="176086"/>
                  </a:lnTo>
                  <a:lnTo>
                    <a:pt x="5965571" y="209303"/>
                  </a:lnTo>
                  <a:lnTo>
                    <a:pt x="5997940" y="244409"/>
                  </a:lnTo>
                  <a:lnTo>
                    <a:pt x="6028167" y="281233"/>
                  </a:lnTo>
                  <a:lnTo>
                    <a:pt x="6056293" y="319602"/>
                  </a:lnTo>
                  <a:lnTo>
                    <a:pt x="6082361" y="359344"/>
                  </a:lnTo>
                  <a:lnTo>
                    <a:pt x="6106415" y="400286"/>
                  </a:lnTo>
                  <a:lnTo>
                    <a:pt x="6128497" y="442256"/>
                  </a:lnTo>
                  <a:lnTo>
                    <a:pt x="6148650" y="485083"/>
                  </a:lnTo>
                  <a:lnTo>
                    <a:pt x="6169048" y="532499"/>
                  </a:lnTo>
                  <a:lnTo>
                    <a:pt x="6188795" y="580464"/>
                  </a:lnTo>
                  <a:lnTo>
                    <a:pt x="6207902" y="628924"/>
                  </a:lnTo>
                  <a:lnTo>
                    <a:pt x="6226379" y="677825"/>
                  </a:lnTo>
                  <a:lnTo>
                    <a:pt x="6244240" y="727114"/>
                  </a:lnTo>
                  <a:lnTo>
                    <a:pt x="6261493" y="776738"/>
                  </a:lnTo>
                  <a:lnTo>
                    <a:pt x="6278151" y="826643"/>
                  </a:lnTo>
                  <a:lnTo>
                    <a:pt x="6294225" y="876775"/>
                  </a:lnTo>
                  <a:lnTo>
                    <a:pt x="6309726" y="927082"/>
                  </a:lnTo>
                  <a:lnTo>
                    <a:pt x="6324665" y="977508"/>
                  </a:lnTo>
                  <a:lnTo>
                    <a:pt x="6339053" y="1028002"/>
                  </a:lnTo>
                  <a:lnTo>
                    <a:pt x="6352901" y="1078510"/>
                  </a:lnTo>
                  <a:lnTo>
                    <a:pt x="6366221" y="1128977"/>
                  </a:lnTo>
                  <a:lnTo>
                    <a:pt x="6379024" y="1179351"/>
                  </a:lnTo>
                  <a:lnTo>
                    <a:pt x="6391320" y="1229578"/>
                  </a:lnTo>
                  <a:lnTo>
                    <a:pt x="6403121" y="1279605"/>
                  </a:lnTo>
                  <a:lnTo>
                    <a:pt x="6414439" y="1329377"/>
                  </a:lnTo>
                  <a:lnTo>
                    <a:pt x="6425283" y="1378842"/>
                  </a:lnTo>
                  <a:lnTo>
                    <a:pt x="6445599" y="1476636"/>
                  </a:lnTo>
                  <a:lnTo>
                    <a:pt x="6464157" y="1572558"/>
                  </a:lnTo>
                  <a:lnTo>
                    <a:pt x="6481048" y="1666180"/>
                  </a:lnTo>
                  <a:lnTo>
                    <a:pt x="6496359" y="1757074"/>
                  </a:lnTo>
                  <a:lnTo>
                    <a:pt x="6503451" y="1801365"/>
                  </a:lnTo>
                  <a:lnTo>
                    <a:pt x="6511798" y="1850301"/>
                  </a:lnTo>
                  <a:lnTo>
                    <a:pt x="6521689" y="1898751"/>
                  </a:lnTo>
                  <a:lnTo>
                    <a:pt x="6533102" y="1946684"/>
                  </a:lnTo>
                  <a:lnTo>
                    <a:pt x="6546017" y="1994071"/>
                  </a:lnTo>
                  <a:lnTo>
                    <a:pt x="6560411" y="2040880"/>
                  </a:lnTo>
                  <a:lnTo>
                    <a:pt x="6576263" y="2087083"/>
                  </a:lnTo>
                  <a:lnTo>
                    <a:pt x="6593551" y="2132648"/>
                  </a:lnTo>
                  <a:lnTo>
                    <a:pt x="6612253" y="2177546"/>
                  </a:lnTo>
                  <a:lnTo>
                    <a:pt x="6632348" y="2221746"/>
                  </a:lnTo>
                  <a:lnTo>
                    <a:pt x="6653815" y="2265219"/>
                  </a:lnTo>
                  <a:lnTo>
                    <a:pt x="6676632" y="2307934"/>
                  </a:lnTo>
                  <a:lnTo>
                    <a:pt x="6700776" y="2349861"/>
                  </a:lnTo>
                  <a:lnTo>
                    <a:pt x="6726228" y="2390970"/>
                  </a:lnTo>
                  <a:lnTo>
                    <a:pt x="6752964" y="2431231"/>
                  </a:lnTo>
                  <a:lnTo>
                    <a:pt x="6780964" y="2470614"/>
                  </a:lnTo>
                  <a:lnTo>
                    <a:pt x="6810205" y="2509088"/>
                  </a:lnTo>
                  <a:lnTo>
                    <a:pt x="6840667" y="2546624"/>
                  </a:lnTo>
                  <a:lnTo>
                    <a:pt x="6872327" y="2583191"/>
                  </a:lnTo>
                  <a:lnTo>
                    <a:pt x="6905164" y="2618759"/>
                  </a:lnTo>
                  <a:lnTo>
                    <a:pt x="6939157" y="2653298"/>
                  </a:lnTo>
                  <a:lnTo>
                    <a:pt x="6974284" y="2686778"/>
                  </a:lnTo>
                  <a:lnTo>
                    <a:pt x="7010522" y="2719169"/>
                  </a:lnTo>
                  <a:lnTo>
                    <a:pt x="7047852" y="2750440"/>
                  </a:lnTo>
                  <a:lnTo>
                    <a:pt x="7086250" y="2780562"/>
                  </a:lnTo>
                  <a:lnTo>
                    <a:pt x="7125696" y="2809504"/>
                  </a:lnTo>
                  <a:lnTo>
                    <a:pt x="7166167" y="2837237"/>
                  </a:lnTo>
                  <a:lnTo>
                    <a:pt x="7207643" y="2863729"/>
                  </a:lnTo>
                  <a:lnTo>
                    <a:pt x="7250102" y="2888951"/>
                  </a:lnTo>
                  <a:lnTo>
                    <a:pt x="7293521" y="2912873"/>
                  </a:lnTo>
                  <a:lnTo>
                    <a:pt x="0" y="2914702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075" y="4528240"/>
              <a:ext cx="7293521" cy="29082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6880" y="5117883"/>
              <a:ext cx="18101310" cy="2319020"/>
            </a:xfrm>
            <a:custGeom>
              <a:avLst/>
              <a:gdLst/>
              <a:ahLst/>
              <a:cxnLst/>
              <a:rect l="l" t="t" r="r" b="b"/>
              <a:pathLst>
                <a:path w="18101310" h="2319020">
                  <a:moveTo>
                    <a:pt x="6964312" y="2318664"/>
                  </a:moveTo>
                  <a:lnTo>
                    <a:pt x="6907416" y="2289022"/>
                  </a:lnTo>
                  <a:lnTo>
                    <a:pt x="6845236" y="2253246"/>
                  </a:lnTo>
                  <a:lnTo>
                    <a:pt x="6812496" y="2232926"/>
                  </a:lnTo>
                  <a:lnTo>
                    <a:pt x="6778803" y="2210905"/>
                  </a:lnTo>
                  <a:lnTo>
                    <a:pt x="6744322" y="2187143"/>
                  </a:lnTo>
                  <a:lnTo>
                    <a:pt x="6709143" y="2161590"/>
                  </a:lnTo>
                  <a:lnTo>
                    <a:pt x="6673418" y="2134184"/>
                  </a:lnTo>
                  <a:lnTo>
                    <a:pt x="6637274" y="2104872"/>
                  </a:lnTo>
                  <a:lnTo>
                    <a:pt x="6600825" y="2073617"/>
                  </a:lnTo>
                  <a:lnTo>
                    <a:pt x="6564211" y="2040343"/>
                  </a:lnTo>
                  <a:lnTo>
                    <a:pt x="6527559" y="2005025"/>
                  </a:lnTo>
                  <a:lnTo>
                    <a:pt x="6490995" y="1967585"/>
                  </a:lnTo>
                  <a:lnTo>
                    <a:pt x="6454661" y="1927987"/>
                  </a:lnTo>
                  <a:lnTo>
                    <a:pt x="6418656" y="1886178"/>
                  </a:lnTo>
                  <a:lnTo>
                    <a:pt x="6383121" y="1842096"/>
                  </a:lnTo>
                  <a:lnTo>
                    <a:pt x="6348196" y="1795691"/>
                  </a:lnTo>
                  <a:lnTo>
                    <a:pt x="6313995" y="1746923"/>
                  </a:lnTo>
                  <a:lnTo>
                    <a:pt x="6280645" y="1695729"/>
                  </a:lnTo>
                  <a:lnTo>
                    <a:pt x="6248298" y="1642046"/>
                  </a:lnTo>
                  <a:lnTo>
                    <a:pt x="6217043" y="1585849"/>
                  </a:lnTo>
                  <a:lnTo>
                    <a:pt x="6158877" y="1471879"/>
                  </a:lnTo>
                  <a:lnTo>
                    <a:pt x="6129337" y="1419898"/>
                  </a:lnTo>
                  <a:lnTo>
                    <a:pt x="6098476" y="1371219"/>
                  </a:lnTo>
                  <a:lnTo>
                    <a:pt x="6066421" y="1325892"/>
                  </a:lnTo>
                  <a:lnTo>
                    <a:pt x="6033224" y="1283995"/>
                  </a:lnTo>
                  <a:lnTo>
                    <a:pt x="5999010" y="1245577"/>
                  </a:lnTo>
                  <a:lnTo>
                    <a:pt x="5963844" y="1210741"/>
                  </a:lnTo>
                  <a:lnTo>
                    <a:pt x="5927814" y="1179537"/>
                  </a:lnTo>
                  <a:lnTo>
                    <a:pt x="5891022" y="1152029"/>
                  </a:lnTo>
                  <a:lnTo>
                    <a:pt x="5853557" y="1128306"/>
                  </a:lnTo>
                  <a:lnTo>
                    <a:pt x="5815508" y="1108417"/>
                  </a:lnTo>
                  <a:lnTo>
                    <a:pt x="5776963" y="1092441"/>
                  </a:lnTo>
                  <a:lnTo>
                    <a:pt x="5737999" y="1080439"/>
                  </a:lnTo>
                  <a:lnTo>
                    <a:pt x="5698718" y="1072489"/>
                  </a:lnTo>
                  <a:lnTo>
                    <a:pt x="5659209" y="1068666"/>
                  </a:lnTo>
                  <a:lnTo>
                    <a:pt x="5619559" y="1069022"/>
                  </a:lnTo>
                  <a:lnTo>
                    <a:pt x="5579859" y="1073645"/>
                  </a:lnTo>
                  <a:lnTo>
                    <a:pt x="5541962" y="1081913"/>
                  </a:lnTo>
                  <a:lnTo>
                    <a:pt x="5505145" y="1093952"/>
                  </a:lnTo>
                  <a:lnTo>
                    <a:pt x="5469445" y="1109649"/>
                  </a:lnTo>
                  <a:lnTo>
                    <a:pt x="5434952" y="1128941"/>
                  </a:lnTo>
                  <a:lnTo>
                    <a:pt x="5401729" y="1151699"/>
                  </a:lnTo>
                  <a:lnTo>
                    <a:pt x="5369839" y="1177848"/>
                  </a:lnTo>
                  <a:lnTo>
                    <a:pt x="5339334" y="1207287"/>
                  </a:lnTo>
                  <a:lnTo>
                    <a:pt x="5310302" y="1239913"/>
                  </a:lnTo>
                  <a:lnTo>
                    <a:pt x="5282793" y="1275651"/>
                  </a:lnTo>
                  <a:lnTo>
                    <a:pt x="5256885" y="1314411"/>
                  </a:lnTo>
                  <a:lnTo>
                    <a:pt x="5232628" y="1356067"/>
                  </a:lnTo>
                  <a:lnTo>
                    <a:pt x="5210099" y="1400556"/>
                  </a:lnTo>
                  <a:lnTo>
                    <a:pt x="5189359" y="1447761"/>
                  </a:lnTo>
                  <a:lnTo>
                    <a:pt x="5170475" y="1497609"/>
                  </a:lnTo>
                  <a:lnTo>
                    <a:pt x="5153507" y="1549996"/>
                  </a:lnTo>
                  <a:lnTo>
                    <a:pt x="5138534" y="1604810"/>
                  </a:lnTo>
                  <a:lnTo>
                    <a:pt x="5125605" y="1661985"/>
                  </a:lnTo>
                  <a:lnTo>
                    <a:pt x="5114798" y="1721421"/>
                  </a:lnTo>
                  <a:lnTo>
                    <a:pt x="5096548" y="1850631"/>
                  </a:lnTo>
                  <a:lnTo>
                    <a:pt x="5084864" y="1909356"/>
                  </a:lnTo>
                  <a:lnTo>
                    <a:pt x="5071097" y="1959254"/>
                  </a:lnTo>
                  <a:lnTo>
                    <a:pt x="5055235" y="2000389"/>
                  </a:lnTo>
                  <a:lnTo>
                    <a:pt x="5017020" y="2056625"/>
                  </a:lnTo>
                  <a:lnTo>
                    <a:pt x="4959947" y="2079104"/>
                  </a:lnTo>
                  <a:lnTo>
                    <a:pt x="4920246" y="2073148"/>
                  </a:lnTo>
                  <a:lnTo>
                    <a:pt x="4875974" y="2056320"/>
                  </a:lnTo>
                  <a:lnTo>
                    <a:pt x="4827587" y="2030958"/>
                  </a:lnTo>
                  <a:lnTo>
                    <a:pt x="4775543" y="1999411"/>
                  </a:lnTo>
                  <a:lnTo>
                    <a:pt x="4720285" y="1964004"/>
                  </a:lnTo>
                  <a:lnTo>
                    <a:pt x="4648200" y="1917242"/>
                  </a:lnTo>
                  <a:lnTo>
                    <a:pt x="4610557" y="1893887"/>
                  </a:lnTo>
                  <a:lnTo>
                    <a:pt x="4571860" y="1871078"/>
                  </a:lnTo>
                  <a:lnTo>
                    <a:pt x="4532122" y="1849247"/>
                  </a:lnTo>
                  <a:lnTo>
                    <a:pt x="4491329" y="1828800"/>
                  </a:lnTo>
                  <a:lnTo>
                    <a:pt x="4449508" y="1810169"/>
                  </a:lnTo>
                  <a:lnTo>
                    <a:pt x="4406646" y="1793748"/>
                  </a:lnTo>
                  <a:lnTo>
                    <a:pt x="4362742" y="1779968"/>
                  </a:lnTo>
                  <a:lnTo>
                    <a:pt x="4317835" y="1769237"/>
                  </a:lnTo>
                  <a:lnTo>
                    <a:pt x="4271899" y="1761972"/>
                  </a:lnTo>
                  <a:lnTo>
                    <a:pt x="4224947" y="1758581"/>
                  </a:lnTo>
                  <a:lnTo>
                    <a:pt x="4177004" y="1759496"/>
                  </a:lnTo>
                  <a:lnTo>
                    <a:pt x="4128046" y="1765122"/>
                  </a:lnTo>
                  <a:lnTo>
                    <a:pt x="4078097" y="1775866"/>
                  </a:lnTo>
                  <a:lnTo>
                    <a:pt x="4027144" y="1792147"/>
                  </a:lnTo>
                  <a:lnTo>
                    <a:pt x="3980002" y="1810435"/>
                  </a:lnTo>
                  <a:lnTo>
                    <a:pt x="3933215" y="1830793"/>
                  </a:lnTo>
                  <a:lnTo>
                    <a:pt x="3886822" y="1852917"/>
                  </a:lnTo>
                  <a:lnTo>
                    <a:pt x="3840835" y="1876475"/>
                  </a:lnTo>
                  <a:lnTo>
                    <a:pt x="3795268" y="1901139"/>
                  </a:lnTo>
                  <a:lnTo>
                    <a:pt x="3750157" y="1926602"/>
                  </a:lnTo>
                  <a:lnTo>
                    <a:pt x="3705517" y="1952536"/>
                  </a:lnTo>
                  <a:lnTo>
                    <a:pt x="3661372" y="1978621"/>
                  </a:lnTo>
                  <a:lnTo>
                    <a:pt x="3565106" y="2034019"/>
                  </a:lnTo>
                  <a:lnTo>
                    <a:pt x="3517696" y="2060308"/>
                  </a:lnTo>
                  <a:lnTo>
                    <a:pt x="3470795" y="2085098"/>
                  </a:lnTo>
                  <a:lnTo>
                    <a:pt x="3424415" y="2107946"/>
                  </a:lnTo>
                  <a:lnTo>
                    <a:pt x="3378581" y="2128431"/>
                  </a:lnTo>
                  <a:lnTo>
                    <a:pt x="3333318" y="2146135"/>
                  </a:lnTo>
                  <a:lnTo>
                    <a:pt x="3288652" y="2160613"/>
                  </a:lnTo>
                  <a:lnTo>
                    <a:pt x="3244583" y="2171446"/>
                  </a:lnTo>
                  <a:lnTo>
                    <a:pt x="3201149" y="2178202"/>
                  </a:lnTo>
                  <a:lnTo>
                    <a:pt x="3158363" y="2180463"/>
                  </a:lnTo>
                  <a:lnTo>
                    <a:pt x="3116237" y="2177796"/>
                  </a:lnTo>
                  <a:lnTo>
                    <a:pt x="3074797" y="2169769"/>
                  </a:lnTo>
                  <a:lnTo>
                    <a:pt x="3034080" y="2155952"/>
                  </a:lnTo>
                  <a:lnTo>
                    <a:pt x="2979153" y="2126221"/>
                  </a:lnTo>
                  <a:lnTo>
                    <a:pt x="2926270" y="2084095"/>
                  </a:lnTo>
                  <a:lnTo>
                    <a:pt x="2875419" y="2029523"/>
                  </a:lnTo>
                  <a:lnTo>
                    <a:pt x="2850743" y="1997544"/>
                  </a:lnTo>
                  <a:lnTo>
                    <a:pt x="2826550" y="1962404"/>
                  </a:lnTo>
                  <a:lnTo>
                    <a:pt x="2802852" y="1924113"/>
                  </a:lnTo>
                  <a:lnTo>
                    <a:pt x="2779636" y="1882648"/>
                  </a:lnTo>
                  <a:lnTo>
                    <a:pt x="2756903" y="1837994"/>
                  </a:lnTo>
                  <a:lnTo>
                    <a:pt x="2734640" y="1790166"/>
                  </a:lnTo>
                  <a:lnTo>
                    <a:pt x="2712847" y="1739125"/>
                  </a:lnTo>
                  <a:lnTo>
                    <a:pt x="2691536" y="1684870"/>
                  </a:lnTo>
                  <a:lnTo>
                    <a:pt x="2670670" y="1627390"/>
                  </a:lnTo>
                  <a:lnTo>
                    <a:pt x="2650274" y="1566672"/>
                  </a:lnTo>
                  <a:lnTo>
                    <a:pt x="2630335" y="1502714"/>
                  </a:lnTo>
                  <a:lnTo>
                    <a:pt x="2610840" y="1435493"/>
                  </a:lnTo>
                  <a:lnTo>
                    <a:pt x="2591803" y="1364996"/>
                  </a:lnTo>
                  <a:lnTo>
                    <a:pt x="2556586" y="1225169"/>
                  </a:lnTo>
                  <a:lnTo>
                    <a:pt x="2539327" y="1160653"/>
                  </a:lnTo>
                  <a:lnTo>
                    <a:pt x="2521445" y="1097711"/>
                  </a:lnTo>
                  <a:lnTo>
                    <a:pt x="2502928" y="1036358"/>
                  </a:lnTo>
                  <a:lnTo>
                    <a:pt x="2483802" y="976604"/>
                  </a:lnTo>
                  <a:lnTo>
                    <a:pt x="2464066" y="918476"/>
                  </a:lnTo>
                  <a:lnTo>
                    <a:pt x="2443746" y="861961"/>
                  </a:lnTo>
                  <a:lnTo>
                    <a:pt x="2422829" y="807110"/>
                  </a:lnTo>
                  <a:lnTo>
                    <a:pt x="2401354" y="753910"/>
                  </a:lnTo>
                  <a:lnTo>
                    <a:pt x="2379307" y="702386"/>
                  </a:lnTo>
                  <a:lnTo>
                    <a:pt x="2356713" y="652551"/>
                  </a:lnTo>
                  <a:lnTo>
                    <a:pt x="2333574" y="604418"/>
                  </a:lnTo>
                  <a:lnTo>
                    <a:pt x="2309888" y="558012"/>
                  </a:lnTo>
                  <a:lnTo>
                    <a:pt x="2285695" y="513334"/>
                  </a:lnTo>
                  <a:lnTo>
                    <a:pt x="2260993" y="470408"/>
                  </a:lnTo>
                  <a:lnTo>
                    <a:pt x="2235771" y="429234"/>
                  </a:lnTo>
                  <a:lnTo>
                    <a:pt x="2210066" y="389851"/>
                  </a:lnTo>
                  <a:lnTo>
                    <a:pt x="2183879" y="352259"/>
                  </a:lnTo>
                  <a:lnTo>
                    <a:pt x="2157222" y="316471"/>
                  </a:lnTo>
                  <a:lnTo>
                    <a:pt x="2130094" y="282511"/>
                  </a:lnTo>
                  <a:lnTo>
                    <a:pt x="2102510" y="250380"/>
                  </a:lnTo>
                  <a:lnTo>
                    <a:pt x="2074494" y="220103"/>
                  </a:lnTo>
                  <a:lnTo>
                    <a:pt x="2046046" y="191693"/>
                  </a:lnTo>
                  <a:lnTo>
                    <a:pt x="2017166" y="165176"/>
                  </a:lnTo>
                  <a:lnTo>
                    <a:pt x="1987880" y="140538"/>
                  </a:lnTo>
                  <a:lnTo>
                    <a:pt x="1928101" y="97028"/>
                  </a:lnTo>
                  <a:lnTo>
                    <a:pt x="1866798" y="61264"/>
                  </a:lnTo>
                  <a:lnTo>
                    <a:pt x="1804047" y="33388"/>
                  </a:lnTo>
                  <a:lnTo>
                    <a:pt x="1727250" y="10960"/>
                  </a:lnTo>
                  <a:lnTo>
                    <a:pt x="1682051" y="3479"/>
                  </a:lnTo>
                  <a:lnTo>
                    <a:pt x="1636674" y="0"/>
                  </a:lnTo>
                  <a:lnTo>
                    <a:pt x="1591221" y="495"/>
                  </a:lnTo>
                  <a:lnTo>
                    <a:pt x="1545793" y="4953"/>
                  </a:lnTo>
                  <a:lnTo>
                    <a:pt x="1500505" y="13360"/>
                  </a:lnTo>
                  <a:lnTo>
                    <a:pt x="1455445" y="25704"/>
                  </a:lnTo>
                  <a:lnTo>
                    <a:pt x="1410741" y="41960"/>
                  </a:lnTo>
                  <a:lnTo>
                    <a:pt x="1366469" y="62128"/>
                  </a:lnTo>
                  <a:lnTo>
                    <a:pt x="1322768" y="86182"/>
                  </a:lnTo>
                  <a:lnTo>
                    <a:pt x="1279728" y="114122"/>
                  </a:lnTo>
                  <a:lnTo>
                    <a:pt x="1237449" y="145910"/>
                  </a:lnTo>
                  <a:lnTo>
                    <a:pt x="1196047" y="181546"/>
                  </a:lnTo>
                  <a:lnTo>
                    <a:pt x="1161948" y="214096"/>
                  </a:lnTo>
                  <a:lnTo>
                    <a:pt x="1129601" y="248691"/>
                  </a:lnTo>
                  <a:lnTo>
                    <a:pt x="1099058" y="285292"/>
                  </a:lnTo>
                  <a:lnTo>
                    <a:pt x="1070343" y="323888"/>
                  </a:lnTo>
                  <a:lnTo>
                    <a:pt x="1043520" y="364464"/>
                  </a:lnTo>
                  <a:lnTo>
                    <a:pt x="1018628" y="406984"/>
                  </a:lnTo>
                  <a:lnTo>
                    <a:pt x="995705" y="451421"/>
                  </a:lnTo>
                  <a:lnTo>
                    <a:pt x="974801" y="497763"/>
                  </a:lnTo>
                  <a:lnTo>
                    <a:pt x="957872" y="536765"/>
                  </a:lnTo>
                  <a:lnTo>
                    <a:pt x="941235" y="576580"/>
                  </a:lnTo>
                  <a:lnTo>
                    <a:pt x="924877" y="617181"/>
                  </a:lnTo>
                  <a:lnTo>
                    <a:pt x="908799" y="658583"/>
                  </a:lnTo>
                  <a:lnTo>
                    <a:pt x="893025" y="700773"/>
                  </a:lnTo>
                  <a:lnTo>
                    <a:pt x="877531" y="743750"/>
                  </a:lnTo>
                  <a:lnTo>
                    <a:pt x="862330" y="787488"/>
                  </a:lnTo>
                  <a:lnTo>
                    <a:pt x="847420" y="832015"/>
                  </a:lnTo>
                  <a:lnTo>
                    <a:pt x="832789" y="877290"/>
                  </a:lnTo>
                  <a:lnTo>
                    <a:pt x="818464" y="923328"/>
                  </a:lnTo>
                  <a:lnTo>
                    <a:pt x="804430" y="970127"/>
                  </a:lnTo>
                  <a:lnTo>
                    <a:pt x="790676" y="1017663"/>
                  </a:lnTo>
                  <a:lnTo>
                    <a:pt x="777227" y="1065936"/>
                  </a:lnTo>
                  <a:lnTo>
                    <a:pt x="764070" y="1114933"/>
                  </a:lnTo>
                  <a:lnTo>
                    <a:pt x="751205" y="1164666"/>
                  </a:lnTo>
                  <a:lnTo>
                    <a:pt x="738632" y="1215123"/>
                  </a:lnTo>
                  <a:lnTo>
                    <a:pt x="726363" y="1266291"/>
                  </a:lnTo>
                  <a:lnTo>
                    <a:pt x="714375" y="1318171"/>
                  </a:lnTo>
                  <a:lnTo>
                    <a:pt x="702691" y="1370749"/>
                  </a:lnTo>
                  <a:lnTo>
                    <a:pt x="691311" y="1424025"/>
                  </a:lnTo>
                  <a:lnTo>
                    <a:pt x="680212" y="1477987"/>
                  </a:lnTo>
                  <a:lnTo>
                    <a:pt x="669429" y="1532636"/>
                  </a:lnTo>
                  <a:lnTo>
                    <a:pt x="658926" y="1587957"/>
                  </a:lnTo>
                  <a:lnTo>
                    <a:pt x="648741" y="1643964"/>
                  </a:lnTo>
                  <a:lnTo>
                    <a:pt x="638848" y="1700618"/>
                  </a:lnTo>
                  <a:lnTo>
                    <a:pt x="629246" y="1757946"/>
                  </a:lnTo>
                  <a:lnTo>
                    <a:pt x="619950" y="1815922"/>
                  </a:lnTo>
                  <a:lnTo>
                    <a:pt x="607872" y="1879688"/>
                  </a:lnTo>
                  <a:lnTo>
                    <a:pt x="592810" y="1935861"/>
                  </a:lnTo>
                  <a:lnTo>
                    <a:pt x="574802" y="1985098"/>
                  </a:lnTo>
                  <a:lnTo>
                    <a:pt x="553910" y="2028012"/>
                  </a:lnTo>
                  <a:lnTo>
                    <a:pt x="530174" y="2065274"/>
                  </a:lnTo>
                  <a:lnTo>
                    <a:pt x="503631" y="2097493"/>
                  </a:lnTo>
                  <a:lnTo>
                    <a:pt x="474332" y="2125332"/>
                  </a:lnTo>
                  <a:lnTo>
                    <a:pt x="442315" y="2149424"/>
                  </a:lnTo>
                  <a:lnTo>
                    <a:pt x="407631" y="2170404"/>
                  </a:lnTo>
                  <a:lnTo>
                    <a:pt x="370306" y="2188908"/>
                  </a:lnTo>
                  <a:lnTo>
                    <a:pt x="330415" y="2205583"/>
                  </a:lnTo>
                  <a:lnTo>
                    <a:pt x="287985" y="2221065"/>
                  </a:lnTo>
                  <a:lnTo>
                    <a:pt x="243052" y="2236000"/>
                  </a:lnTo>
                  <a:lnTo>
                    <a:pt x="149402" y="2265451"/>
                  </a:lnTo>
                  <a:lnTo>
                    <a:pt x="101269" y="2281415"/>
                  </a:lnTo>
                  <a:lnTo>
                    <a:pt x="51409" y="2299093"/>
                  </a:lnTo>
                  <a:lnTo>
                    <a:pt x="0" y="2318664"/>
                  </a:lnTo>
                  <a:lnTo>
                    <a:pt x="107873" y="2318664"/>
                  </a:lnTo>
                  <a:lnTo>
                    <a:pt x="158635" y="2302205"/>
                  </a:lnTo>
                  <a:lnTo>
                    <a:pt x="206679" y="2285758"/>
                  </a:lnTo>
                  <a:lnTo>
                    <a:pt x="251891" y="2271331"/>
                  </a:lnTo>
                  <a:lnTo>
                    <a:pt x="295300" y="2256942"/>
                  </a:lnTo>
                  <a:lnTo>
                    <a:pt x="336829" y="2242020"/>
                  </a:lnTo>
                  <a:lnTo>
                    <a:pt x="376377" y="2226043"/>
                  </a:lnTo>
                  <a:lnTo>
                    <a:pt x="413854" y="2208428"/>
                  </a:lnTo>
                  <a:lnTo>
                    <a:pt x="449173" y="2188641"/>
                  </a:lnTo>
                  <a:lnTo>
                    <a:pt x="482244" y="2166124"/>
                  </a:lnTo>
                  <a:lnTo>
                    <a:pt x="512965" y="2140331"/>
                  </a:lnTo>
                  <a:lnTo>
                    <a:pt x="541248" y="2110689"/>
                  </a:lnTo>
                  <a:lnTo>
                    <a:pt x="567016" y="2076665"/>
                  </a:lnTo>
                  <a:lnTo>
                    <a:pt x="590169" y="2037702"/>
                  </a:lnTo>
                  <a:lnTo>
                    <a:pt x="610603" y="1993252"/>
                  </a:lnTo>
                  <a:lnTo>
                    <a:pt x="628243" y="1942744"/>
                  </a:lnTo>
                  <a:lnTo>
                    <a:pt x="642988" y="1885645"/>
                  </a:lnTo>
                  <a:lnTo>
                    <a:pt x="654761" y="1821395"/>
                  </a:lnTo>
                  <a:lnTo>
                    <a:pt x="664044" y="1763649"/>
                  </a:lnTo>
                  <a:lnTo>
                    <a:pt x="673646" y="1706575"/>
                  </a:lnTo>
                  <a:lnTo>
                    <a:pt x="683539" y="1650174"/>
                  </a:lnTo>
                  <a:lnTo>
                    <a:pt x="693724" y="1594472"/>
                  </a:lnTo>
                  <a:lnTo>
                    <a:pt x="704215" y="1539443"/>
                  </a:lnTo>
                  <a:lnTo>
                    <a:pt x="714997" y="1485125"/>
                  </a:lnTo>
                  <a:lnTo>
                    <a:pt x="726071" y="1431480"/>
                  </a:lnTo>
                  <a:lnTo>
                    <a:pt x="737450" y="1378546"/>
                  </a:lnTo>
                  <a:lnTo>
                    <a:pt x="749109" y="1326311"/>
                  </a:lnTo>
                  <a:lnTo>
                    <a:pt x="761060" y="1274775"/>
                  </a:lnTo>
                  <a:lnTo>
                    <a:pt x="773303" y="1223937"/>
                  </a:lnTo>
                  <a:lnTo>
                    <a:pt x="785837" y="1173822"/>
                  </a:lnTo>
                  <a:lnTo>
                    <a:pt x="798652" y="1124407"/>
                  </a:lnTo>
                  <a:lnTo>
                    <a:pt x="811758" y="1075702"/>
                  </a:lnTo>
                  <a:lnTo>
                    <a:pt x="825144" y="1027722"/>
                  </a:lnTo>
                  <a:lnTo>
                    <a:pt x="838822" y="980452"/>
                  </a:lnTo>
                  <a:lnTo>
                    <a:pt x="852779" y="933919"/>
                  </a:lnTo>
                  <a:lnTo>
                    <a:pt x="867016" y="888098"/>
                  </a:lnTo>
                  <a:lnTo>
                    <a:pt x="881532" y="843000"/>
                  </a:lnTo>
                  <a:lnTo>
                    <a:pt x="896340" y="798639"/>
                  </a:lnTo>
                  <a:lnTo>
                    <a:pt x="911415" y="755015"/>
                  </a:lnTo>
                  <a:lnTo>
                    <a:pt x="926769" y="712114"/>
                  </a:lnTo>
                  <a:lnTo>
                    <a:pt x="942390" y="669963"/>
                  </a:lnTo>
                  <a:lnTo>
                    <a:pt x="958303" y="628548"/>
                  </a:lnTo>
                  <a:lnTo>
                    <a:pt x="974483" y="587870"/>
                  </a:lnTo>
                  <a:lnTo>
                    <a:pt x="990930" y="547954"/>
                  </a:lnTo>
                  <a:lnTo>
                    <a:pt x="1007656" y="508774"/>
                  </a:lnTo>
                  <a:lnTo>
                    <a:pt x="1031519" y="458177"/>
                  </a:lnTo>
                  <a:lnTo>
                    <a:pt x="1057617" y="409905"/>
                  </a:lnTo>
                  <a:lnTo>
                    <a:pt x="1085951" y="363982"/>
                  </a:lnTo>
                  <a:lnTo>
                    <a:pt x="1116533" y="320509"/>
                  </a:lnTo>
                  <a:lnTo>
                    <a:pt x="1149337" y="279514"/>
                  </a:lnTo>
                  <a:lnTo>
                    <a:pt x="1184402" y="241084"/>
                  </a:lnTo>
                  <a:lnTo>
                    <a:pt x="1221701" y="205257"/>
                  </a:lnTo>
                  <a:lnTo>
                    <a:pt x="1263815" y="169367"/>
                  </a:lnTo>
                  <a:lnTo>
                    <a:pt x="1306855" y="137553"/>
                  </a:lnTo>
                  <a:lnTo>
                    <a:pt x="1350721" y="109880"/>
                  </a:lnTo>
                  <a:lnTo>
                    <a:pt x="1395272" y="86398"/>
                  </a:lnTo>
                  <a:lnTo>
                    <a:pt x="1440383" y="67157"/>
                  </a:lnTo>
                  <a:lnTo>
                    <a:pt x="1485925" y="52197"/>
                  </a:lnTo>
                  <a:lnTo>
                    <a:pt x="1531785" y="41579"/>
                  </a:lnTo>
                  <a:lnTo>
                    <a:pt x="1577809" y="35356"/>
                  </a:lnTo>
                  <a:lnTo>
                    <a:pt x="1623898" y="33566"/>
                  </a:lnTo>
                  <a:lnTo>
                    <a:pt x="1669897" y="36271"/>
                  </a:lnTo>
                  <a:lnTo>
                    <a:pt x="1715706" y="43522"/>
                  </a:lnTo>
                  <a:lnTo>
                    <a:pt x="1761185" y="55372"/>
                  </a:lnTo>
                  <a:lnTo>
                    <a:pt x="1824228" y="79057"/>
                  </a:lnTo>
                  <a:lnTo>
                    <a:pt x="1885861" y="111112"/>
                  </a:lnTo>
                  <a:lnTo>
                    <a:pt x="1945995" y="151384"/>
                  </a:lnTo>
                  <a:lnTo>
                    <a:pt x="2004568" y="199771"/>
                  </a:lnTo>
                  <a:lnTo>
                    <a:pt x="2033244" y="226961"/>
                  </a:lnTo>
                  <a:lnTo>
                    <a:pt x="2061489" y="256133"/>
                  </a:lnTo>
                  <a:lnTo>
                    <a:pt x="2089302" y="287261"/>
                  </a:lnTo>
                  <a:lnTo>
                    <a:pt x="2116658" y="320332"/>
                  </a:lnTo>
                  <a:lnTo>
                    <a:pt x="2143582" y="355346"/>
                  </a:lnTo>
                  <a:lnTo>
                    <a:pt x="2170023" y="392252"/>
                  </a:lnTo>
                  <a:lnTo>
                    <a:pt x="2195995" y="431063"/>
                  </a:lnTo>
                  <a:lnTo>
                    <a:pt x="2221484" y="471754"/>
                  </a:lnTo>
                  <a:lnTo>
                    <a:pt x="2246465" y="514311"/>
                  </a:lnTo>
                  <a:lnTo>
                    <a:pt x="2270950" y="558723"/>
                  </a:lnTo>
                  <a:lnTo>
                    <a:pt x="2294915" y="604951"/>
                  </a:lnTo>
                  <a:lnTo>
                    <a:pt x="2318359" y="652995"/>
                  </a:lnTo>
                  <a:lnTo>
                    <a:pt x="2341257" y="702856"/>
                  </a:lnTo>
                  <a:lnTo>
                    <a:pt x="2363609" y="754481"/>
                  </a:lnTo>
                  <a:lnTo>
                    <a:pt x="2385415" y="807885"/>
                  </a:lnTo>
                  <a:lnTo>
                    <a:pt x="2406637" y="863028"/>
                  </a:lnTo>
                  <a:lnTo>
                    <a:pt x="2427287" y="919911"/>
                  </a:lnTo>
                  <a:lnTo>
                    <a:pt x="2447353" y="978509"/>
                  </a:lnTo>
                  <a:lnTo>
                    <a:pt x="2466810" y="1038809"/>
                  </a:lnTo>
                  <a:lnTo>
                    <a:pt x="2485656" y="1100797"/>
                  </a:lnTo>
                  <a:lnTo>
                    <a:pt x="2503894" y="1164463"/>
                  </a:lnTo>
                  <a:lnTo>
                    <a:pt x="2521496" y="1229766"/>
                  </a:lnTo>
                  <a:lnTo>
                    <a:pt x="2556903" y="1369529"/>
                  </a:lnTo>
                  <a:lnTo>
                    <a:pt x="2575699" y="1439100"/>
                  </a:lnTo>
                  <a:lnTo>
                    <a:pt x="2594851" y="1505483"/>
                  </a:lnTo>
                  <a:lnTo>
                    <a:pt x="2614371" y="1568678"/>
                  </a:lnTo>
                  <a:lnTo>
                    <a:pt x="2634284" y="1628736"/>
                  </a:lnTo>
                  <a:lnTo>
                    <a:pt x="2654604" y="1685683"/>
                  </a:lnTo>
                  <a:lnTo>
                    <a:pt x="2675344" y="1739544"/>
                  </a:lnTo>
                  <a:lnTo>
                    <a:pt x="2696527" y="1790331"/>
                  </a:lnTo>
                  <a:lnTo>
                    <a:pt x="2718168" y="1838096"/>
                  </a:lnTo>
                  <a:lnTo>
                    <a:pt x="2740279" y="1882863"/>
                  </a:lnTo>
                  <a:lnTo>
                    <a:pt x="2762872" y="1924646"/>
                  </a:lnTo>
                  <a:lnTo>
                    <a:pt x="2785986" y="1963496"/>
                  </a:lnTo>
                  <a:lnTo>
                    <a:pt x="2809608" y="1999411"/>
                  </a:lnTo>
                  <a:lnTo>
                    <a:pt x="2833776" y="2032457"/>
                  </a:lnTo>
                  <a:lnTo>
                    <a:pt x="2858503" y="2062632"/>
                  </a:lnTo>
                  <a:lnTo>
                    <a:pt x="2909684" y="2114512"/>
                  </a:lnTo>
                  <a:lnTo>
                    <a:pt x="2963291" y="2155291"/>
                  </a:lnTo>
                  <a:lnTo>
                    <a:pt x="3019450" y="2185212"/>
                  </a:lnTo>
                  <a:lnTo>
                    <a:pt x="3060623" y="2199602"/>
                  </a:lnTo>
                  <a:lnTo>
                    <a:pt x="3102241" y="2208657"/>
                  </a:lnTo>
                  <a:lnTo>
                    <a:pt x="3144291" y="2212733"/>
                  </a:lnTo>
                  <a:lnTo>
                    <a:pt x="3186747" y="2212200"/>
                  </a:lnTo>
                  <a:lnTo>
                    <a:pt x="3229622" y="2207412"/>
                  </a:lnTo>
                  <a:lnTo>
                    <a:pt x="3272904" y="2198751"/>
                  </a:lnTo>
                  <a:lnTo>
                    <a:pt x="3316592" y="2186559"/>
                  </a:lnTo>
                  <a:lnTo>
                    <a:pt x="3360674" y="2171217"/>
                  </a:lnTo>
                  <a:lnTo>
                    <a:pt x="3405124" y="2153094"/>
                  </a:lnTo>
                  <a:lnTo>
                    <a:pt x="3449967" y="2132533"/>
                  </a:lnTo>
                  <a:lnTo>
                    <a:pt x="3495192" y="2109901"/>
                  </a:lnTo>
                  <a:lnTo>
                    <a:pt x="3540772" y="2085581"/>
                  </a:lnTo>
                  <a:lnTo>
                    <a:pt x="3586721" y="2059914"/>
                  </a:lnTo>
                  <a:lnTo>
                    <a:pt x="3768102" y="1955088"/>
                  </a:lnTo>
                  <a:lnTo>
                    <a:pt x="3812794" y="1929942"/>
                  </a:lnTo>
                  <a:lnTo>
                    <a:pt x="3857752" y="1905495"/>
                  </a:lnTo>
                  <a:lnTo>
                    <a:pt x="3902964" y="1882076"/>
                  </a:lnTo>
                  <a:lnTo>
                    <a:pt x="3948417" y="1860016"/>
                  </a:lnTo>
                  <a:lnTo>
                    <a:pt x="3994086" y="1839683"/>
                  </a:lnTo>
                  <a:lnTo>
                    <a:pt x="4039946" y="1821395"/>
                  </a:lnTo>
                  <a:lnTo>
                    <a:pt x="4091063" y="1805520"/>
                  </a:lnTo>
                  <a:lnTo>
                    <a:pt x="4141228" y="1795602"/>
                  </a:lnTo>
                  <a:lnTo>
                    <a:pt x="4190428" y="1791157"/>
                  </a:lnTo>
                  <a:lnTo>
                    <a:pt x="4238663" y="1791703"/>
                  </a:lnTo>
                  <a:lnTo>
                    <a:pt x="4285907" y="1796757"/>
                  </a:lnTo>
                  <a:lnTo>
                    <a:pt x="4332135" y="1805838"/>
                  </a:lnTo>
                  <a:lnTo>
                    <a:pt x="4377334" y="1818474"/>
                  </a:lnTo>
                  <a:lnTo>
                    <a:pt x="4421505" y="1834172"/>
                  </a:lnTo>
                  <a:lnTo>
                    <a:pt x="4464609" y="1852460"/>
                  </a:lnTo>
                  <a:lnTo>
                    <a:pt x="4506646" y="1872856"/>
                  </a:lnTo>
                  <a:lnTo>
                    <a:pt x="4547603" y="1894878"/>
                  </a:lnTo>
                  <a:lnTo>
                    <a:pt x="4587443" y="1918042"/>
                  </a:lnTo>
                  <a:lnTo>
                    <a:pt x="4626165" y="1941868"/>
                  </a:lnTo>
                  <a:lnTo>
                    <a:pt x="4663745" y="1965883"/>
                  </a:lnTo>
                  <a:lnTo>
                    <a:pt x="4753381" y="2024265"/>
                  </a:lnTo>
                  <a:lnTo>
                    <a:pt x="4803356" y="2055190"/>
                  </a:lnTo>
                  <a:lnTo>
                    <a:pt x="4850231" y="2080882"/>
                  </a:lnTo>
                  <a:lnTo>
                    <a:pt x="4894123" y="2099818"/>
                  </a:lnTo>
                  <a:lnTo>
                    <a:pt x="4935182" y="2110498"/>
                  </a:lnTo>
                  <a:lnTo>
                    <a:pt x="4973510" y="2111438"/>
                  </a:lnTo>
                  <a:lnTo>
                    <a:pt x="5009248" y="2101113"/>
                  </a:lnTo>
                  <a:lnTo>
                    <a:pt x="5061115" y="2057438"/>
                  </a:lnTo>
                  <a:lnTo>
                    <a:pt x="5082578" y="2022297"/>
                  </a:lnTo>
                  <a:lnTo>
                    <a:pt x="5101196" y="1977821"/>
                  </a:lnTo>
                  <a:lnTo>
                    <a:pt x="5117058" y="1923656"/>
                  </a:lnTo>
                  <a:lnTo>
                    <a:pt x="5130279" y="1859445"/>
                  </a:lnTo>
                  <a:lnTo>
                    <a:pt x="5149977" y="1722589"/>
                  </a:lnTo>
                  <a:lnTo>
                    <a:pt x="5161229" y="1662696"/>
                  </a:lnTo>
                  <a:lnTo>
                    <a:pt x="5174615" y="1605241"/>
                  </a:lnTo>
                  <a:lnTo>
                    <a:pt x="5190058" y="1550327"/>
                  </a:lnTo>
                  <a:lnTo>
                    <a:pt x="5207508" y="1498079"/>
                  </a:lnTo>
                  <a:lnTo>
                    <a:pt x="5226888" y="1448587"/>
                  </a:lnTo>
                  <a:lnTo>
                    <a:pt x="5248122" y="1401965"/>
                  </a:lnTo>
                  <a:lnTo>
                    <a:pt x="5271160" y="1358315"/>
                  </a:lnTo>
                  <a:lnTo>
                    <a:pt x="5295925" y="1317739"/>
                  </a:lnTo>
                  <a:lnTo>
                    <a:pt x="5322354" y="1280350"/>
                  </a:lnTo>
                  <a:lnTo>
                    <a:pt x="5350357" y="1246238"/>
                  </a:lnTo>
                  <a:lnTo>
                    <a:pt x="5379898" y="1215529"/>
                  </a:lnTo>
                  <a:lnTo>
                    <a:pt x="5410898" y="1188313"/>
                  </a:lnTo>
                  <a:lnTo>
                    <a:pt x="5443283" y="1164704"/>
                  </a:lnTo>
                  <a:lnTo>
                    <a:pt x="5476989" y="1144803"/>
                  </a:lnTo>
                  <a:lnTo>
                    <a:pt x="5511939" y="1128725"/>
                  </a:lnTo>
                  <a:lnTo>
                    <a:pt x="5548084" y="1116558"/>
                  </a:lnTo>
                  <a:lnTo>
                    <a:pt x="5585345" y="1108417"/>
                  </a:lnTo>
                  <a:lnTo>
                    <a:pt x="5624144" y="1104201"/>
                  </a:lnTo>
                  <a:lnTo>
                    <a:pt x="5662968" y="1104531"/>
                  </a:lnTo>
                  <a:lnTo>
                    <a:pt x="5701716" y="1109319"/>
                  </a:lnTo>
                  <a:lnTo>
                    <a:pt x="5740285" y="1118514"/>
                  </a:lnTo>
                  <a:lnTo>
                    <a:pt x="5778576" y="1132001"/>
                  </a:lnTo>
                  <a:lnTo>
                    <a:pt x="5816485" y="1149731"/>
                  </a:lnTo>
                  <a:lnTo>
                    <a:pt x="5853925" y="1171587"/>
                  </a:lnTo>
                  <a:lnTo>
                    <a:pt x="5890768" y="1197521"/>
                  </a:lnTo>
                  <a:lnTo>
                    <a:pt x="5926925" y="1227442"/>
                  </a:lnTo>
                  <a:lnTo>
                    <a:pt x="5962294" y="1261262"/>
                  </a:lnTo>
                  <a:lnTo>
                    <a:pt x="5996787" y="1298905"/>
                  </a:lnTo>
                  <a:lnTo>
                    <a:pt x="6030277" y="1340307"/>
                  </a:lnTo>
                  <a:lnTo>
                    <a:pt x="6062675" y="1385354"/>
                  </a:lnTo>
                  <a:lnTo>
                    <a:pt x="6093879" y="1433995"/>
                  </a:lnTo>
                  <a:lnTo>
                    <a:pt x="6123787" y="1486128"/>
                  </a:lnTo>
                  <a:lnTo>
                    <a:pt x="6181102" y="1598587"/>
                  </a:lnTo>
                  <a:lnTo>
                    <a:pt x="6211087" y="1653120"/>
                  </a:lnTo>
                  <a:lnTo>
                    <a:pt x="6242151" y="1705343"/>
                  </a:lnTo>
                  <a:lnTo>
                    <a:pt x="6274155" y="1755305"/>
                  </a:lnTo>
                  <a:lnTo>
                    <a:pt x="6307010" y="1803031"/>
                  </a:lnTo>
                  <a:lnTo>
                    <a:pt x="6340602" y="1848599"/>
                  </a:lnTo>
                  <a:lnTo>
                    <a:pt x="6374803" y="1892033"/>
                  </a:lnTo>
                  <a:lnTo>
                    <a:pt x="6409512" y="1933371"/>
                  </a:lnTo>
                  <a:lnTo>
                    <a:pt x="6444615" y="1972678"/>
                  </a:lnTo>
                  <a:lnTo>
                    <a:pt x="6479997" y="2009990"/>
                  </a:lnTo>
                  <a:lnTo>
                    <a:pt x="6515557" y="2045347"/>
                  </a:lnTo>
                  <a:lnTo>
                    <a:pt x="6551168" y="2078812"/>
                  </a:lnTo>
                  <a:lnTo>
                    <a:pt x="6586715" y="2110409"/>
                  </a:lnTo>
                  <a:lnTo>
                    <a:pt x="6622097" y="2140191"/>
                  </a:lnTo>
                  <a:lnTo>
                    <a:pt x="6657213" y="2168220"/>
                  </a:lnTo>
                  <a:lnTo>
                    <a:pt x="6691922" y="2194509"/>
                  </a:lnTo>
                  <a:lnTo>
                    <a:pt x="6726136" y="2219134"/>
                  </a:lnTo>
                  <a:lnTo>
                    <a:pt x="6759727" y="2242121"/>
                  </a:lnTo>
                  <a:lnTo>
                    <a:pt x="6792582" y="2263521"/>
                  </a:lnTo>
                  <a:lnTo>
                    <a:pt x="6855676" y="2301748"/>
                  </a:lnTo>
                  <a:lnTo>
                    <a:pt x="6885673" y="2318664"/>
                  </a:lnTo>
                  <a:lnTo>
                    <a:pt x="6964312" y="2318664"/>
                  </a:lnTo>
                  <a:close/>
                </a:path>
                <a:path w="18101310" h="2319020">
                  <a:moveTo>
                    <a:pt x="14663674" y="2232139"/>
                  </a:moveTo>
                  <a:lnTo>
                    <a:pt x="14339646" y="2318664"/>
                  </a:lnTo>
                  <a:lnTo>
                    <a:pt x="14380159" y="2316873"/>
                  </a:lnTo>
                  <a:lnTo>
                    <a:pt x="14421485" y="2311920"/>
                  </a:lnTo>
                  <a:lnTo>
                    <a:pt x="14463484" y="2303932"/>
                  </a:lnTo>
                  <a:lnTo>
                    <a:pt x="14506080" y="2293086"/>
                  </a:lnTo>
                  <a:lnTo>
                    <a:pt x="14549196" y="2279510"/>
                  </a:lnTo>
                  <a:lnTo>
                    <a:pt x="14592770" y="2263381"/>
                  </a:lnTo>
                  <a:lnTo>
                    <a:pt x="14636712" y="2244826"/>
                  </a:lnTo>
                  <a:lnTo>
                    <a:pt x="14663674" y="2232139"/>
                  </a:lnTo>
                  <a:close/>
                </a:path>
                <a:path w="18101310" h="2319020">
                  <a:moveTo>
                    <a:pt x="17282351" y="1532877"/>
                  </a:moveTo>
                  <a:lnTo>
                    <a:pt x="17249788" y="1511960"/>
                  </a:lnTo>
                  <a:lnTo>
                    <a:pt x="17183672" y="1472806"/>
                  </a:lnTo>
                  <a:lnTo>
                    <a:pt x="17120350" y="1438643"/>
                  </a:lnTo>
                  <a:lnTo>
                    <a:pt x="17059745" y="1409242"/>
                  </a:lnTo>
                  <a:lnTo>
                    <a:pt x="17001770" y="1384388"/>
                  </a:lnTo>
                  <a:lnTo>
                    <a:pt x="16946347" y="1363827"/>
                  </a:lnTo>
                  <a:lnTo>
                    <a:pt x="16893439" y="1347381"/>
                  </a:lnTo>
                  <a:lnTo>
                    <a:pt x="16842816" y="1334770"/>
                  </a:lnTo>
                  <a:lnTo>
                    <a:pt x="16794531" y="1325803"/>
                  </a:lnTo>
                  <a:lnTo>
                    <a:pt x="16748468" y="1320266"/>
                  </a:lnTo>
                  <a:lnTo>
                    <a:pt x="16704526" y="1317904"/>
                  </a:lnTo>
                  <a:lnTo>
                    <a:pt x="16662629" y="1318514"/>
                  </a:lnTo>
                  <a:lnTo>
                    <a:pt x="16622687" y="1321854"/>
                  </a:lnTo>
                  <a:lnTo>
                    <a:pt x="16584625" y="1327708"/>
                  </a:lnTo>
                  <a:lnTo>
                    <a:pt x="16513785" y="1346085"/>
                  </a:lnTo>
                  <a:lnTo>
                    <a:pt x="16449434" y="1371815"/>
                  </a:lnTo>
                  <a:lnTo>
                    <a:pt x="16390900" y="1403108"/>
                  </a:lnTo>
                  <a:lnTo>
                    <a:pt x="16337496" y="1438186"/>
                  </a:lnTo>
                  <a:lnTo>
                    <a:pt x="16288563" y="1475219"/>
                  </a:lnTo>
                  <a:lnTo>
                    <a:pt x="16243427" y="1512443"/>
                  </a:lnTo>
                  <a:lnTo>
                    <a:pt x="16219653" y="1529257"/>
                  </a:lnTo>
                  <a:lnTo>
                    <a:pt x="16197339" y="1538287"/>
                  </a:lnTo>
                  <a:lnTo>
                    <a:pt x="16176320" y="1540294"/>
                  </a:lnTo>
                  <a:lnTo>
                    <a:pt x="16156432" y="1536077"/>
                  </a:lnTo>
                  <a:lnTo>
                    <a:pt x="16119336" y="1512100"/>
                  </a:lnTo>
                  <a:lnTo>
                    <a:pt x="16084677" y="1472628"/>
                  </a:lnTo>
                  <a:lnTo>
                    <a:pt x="16051098" y="1423936"/>
                  </a:lnTo>
                  <a:lnTo>
                    <a:pt x="16034271" y="1398104"/>
                  </a:lnTo>
                  <a:lnTo>
                    <a:pt x="16017202" y="1372323"/>
                  </a:lnTo>
                  <a:lnTo>
                    <a:pt x="15981655" y="1324063"/>
                  </a:lnTo>
                  <a:lnTo>
                    <a:pt x="15943047" y="1285443"/>
                  </a:lnTo>
                  <a:lnTo>
                    <a:pt x="15900045" y="1262735"/>
                  </a:lnTo>
                  <a:lnTo>
                    <a:pt x="15876461" y="1259319"/>
                  </a:lnTo>
                  <a:lnTo>
                    <a:pt x="15851251" y="1262227"/>
                  </a:lnTo>
                  <a:lnTo>
                    <a:pt x="15795308" y="1290193"/>
                  </a:lnTo>
                  <a:lnTo>
                    <a:pt x="15764231" y="1316824"/>
                  </a:lnTo>
                  <a:lnTo>
                    <a:pt x="15733205" y="1347368"/>
                  </a:lnTo>
                  <a:lnTo>
                    <a:pt x="15587663" y="1493901"/>
                  </a:lnTo>
                  <a:lnTo>
                    <a:pt x="15515755" y="1565656"/>
                  </a:lnTo>
                  <a:lnTo>
                    <a:pt x="15480945" y="1599920"/>
                  </a:lnTo>
                  <a:lnTo>
                    <a:pt x="15444966" y="1634947"/>
                  </a:lnTo>
                  <a:lnTo>
                    <a:pt x="15407882" y="1670596"/>
                  </a:lnTo>
                  <a:lnTo>
                    <a:pt x="15369769" y="1706714"/>
                  </a:lnTo>
                  <a:lnTo>
                    <a:pt x="15330716" y="1743138"/>
                  </a:lnTo>
                  <a:lnTo>
                    <a:pt x="15290788" y="1779727"/>
                  </a:lnTo>
                  <a:lnTo>
                    <a:pt x="15250059" y="1816328"/>
                  </a:lnTo>
                  <a:lnTo>
                    <a:pt x="15208593" y="1852777"/>
                  </a:lnTo>
                  <a:lnTo>
                    <a:pt x="15166467" y="1888947"/>
                  </a:lnTo>
                  <a:lnTo>
                    <a:pt x="15123770" y="1924659"/>
                  </a:lnTo>
                  <a:lnTo>
                    <a:pt x="15080564" y="1959787"/>
                  </a:lnTo>
                  <a:lnTo>
                    <a:pt x="15036915" y="1994154"/>
                  </a:lnTo>
                  <a:lnTo>
                    <a:pt x="14992909" y="2027631"/>
                  </a:lnTo>
                  <a:lnTo>
                    <a:pt x="14948611" y="2060041"/>
                  </a:lnTo>
                  <a:lnTo>
                    <a:pt x="14904111" y="2091270"/>
                  </a:lnTo>
                  <a:lnTo>
                    <a:pt x="14859470" y="2121128"/>
                  </a:lnTo>
                  <a:lnTo>
                    <a:pt x="14814753" y="2149487"/>
                  </a:lnTo>
                  <a:lnTo>
                    <a:pt x="14770049" y="2176183"/>
                  </a:lnTo>
                  <a:lnTo>
                    <a:pt x="14725422" y="2201075"/>
                  </a:lnTo>
                  <a:lnTo>
                    <a:pt x="14680946" y="2224011"/>
                  </a:lnTo>
                  <a:lnTo>
                    <a:pt x="14663674" y="2232139"/>
                  </a:lnTo>
                  <a:lnTo>
                    <a:pt x="17254576" y="1540294"/>
                  </a:lnTo>
                  <a:lnTo>
                    <a:pt x="17282351" y="1532877"/>
                  </a:lnTo>
                  <a:close/>
                </a:path>
                <a:path w="18101310" h="2319020">
                  <a:moveTo>
                    <a:pt x="18101107" y="1314246"/>
                  </a:moveTo>
                  <a:lnTo>
                    <a:pt x="17282351" y="1532877"/>
                  </a:lnTo>
                  <a:lnTo>
                    <a:pt x="17318800" y="1556321"/>
                  </a:lnTo>
                  <a:lnTo>
                    <a:pt x="17358741" y="1581569"/>
                  </a:lnTo>
                  <a:lnTo>
                    <a:pt x="17397146" y="1603286"/>
                  </a:lnTo>
                  <a:lnTo>
                    <a:pt x="17434103" y="1621586"/>
                  </a:lnTo>
                  <a:lnTo>
                    <a:pt x="17469689" y="1636585"/>
                  </a:lnTo>
                  <a:lnTo>
                    <a:pt x="17537024" y="1657172"/>
                  </a:lnTo>
                  <a:lnTo>
                    <a:pt x="17599737" y="1665960"/>
                  </a:lnTo>
                  <a:lnTo>
                    <a:pt x="17629543" y="1666227"/>
                  </a:lnTo>
                  <a:lnTo>
                    <a:pt x="17658423" y="1663903"/>
                  </a:lnTo>
                  <a:lnTo>
                    <a:pt x="17713668" y="1651927"/>
                  </a:lnTo>
                  <a:lnTo>
                    <a:pt x="17766081" y="1630997"/>
                  </a:lnTo>
                  <a:lnTo>
                    <a:pt x="17816221" y="1602028"/>
                  </a:lnTo>
                  <a:lnTo>
                    <a:pt x="17864709" y="1565973"/>
                  </a:lnTo>
                  <a:lnTo>
                    <a:pt x="17912131" y="1523758"/>
                  </a:lnTo>
                  <a:lnTo>
                    <a:pt x="17959058" y="1476324"/>
                  </a:lnTo>
                  <a:lnTo>
                    <a:pt x="18006111" y="1424622"/>
                  </a:lnTo>
                  <a:lnTo>
                    <a:pt x="18072812" y="1347381"/>
                  </a:lnTo>
                  <a:lnTo>
                    <a:pt x="18101107" y="1314246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526463" y="6113859"/>
              <a:ext cx="3761740" cy="1322705"/>
            </a:xfrm>
            <a:custGeom>
              <a:avLst/>
              <a:gdLst/>
              <a:ahLst/>
              <a:cxnLst/>
              <a:rect l="l" t="t" r="r" b="b"/>
              <a:pathLst>
                <a:path w="3761740" h="1322704">
                  <a:moveTo>
                    <a:pt x="432" y="1322680"/>
                  </a:moveTo>
                  <a:lnTo>
                    <a:pt x="0" y="1322680"/>
                  </a:lnTo>
                  <a:lnTo>
                    <a:pt x="366992" y="1217503"/>
                  </a:lnTo>
                  <a:lnTo>
                    <a:pt x="590485" y="1091417"/>
                  </a:lnTo>
                  <a:lnTo>
                    <a:pt x="761527" y="862496"/>
                  </a:lnTo>
                  <a:lnTo>
                    <a:pt x="995120" y="401693"/>
                  </a:lnTo>
                  <a:lnTo>
                    <a:pt x="1019821" y="357287"/>
                  </a:lnTo>
                  <a:lnTo>
                    <a:pt x="1045213" y="315581"/>
                  </a:lnTo>
                  <a:lnTo>
                    <a:pt x="1071244" y="276555"/>
                  </a:lnTo>
                  <a:lnTo>
                    <a:pt x="1097858" y="240190"/>
                  </a:lnTo>
                  <a:lnTo>
                    <a:pt x="1125003" y="206468"/>
                  </a:lnTo>
                  <a:lnTo>
                    <a:pt x="1152623" y="175370"/>
                  </a:lnTo>
                  <a:lnTo>
                    <a:pt x="1180666" y="146876"/>
                  </a:lnTo>
                  <a:lnTo>
                    <a:pt x="1209078" y="120969"/>
                  </a:lnTo>
                  <a:lnTo>
                    <a:pt x="1266791" y="76838"/>
                  </a:lnTo>
                  <a:lnTo>
                    <a:pt x="1325332" y="42825"/>
                  </a:lnTo>
                  <a:lnTo>
                    <a:pt x="1384270" y="18782"/>
                  </a:lnTo>
                  <a:lnTo>
                    <a:pt x="1443174" y="4557"/>
                  </a:lnTo>
                  <a:lnTo>
                    <a:pt x="1501614" y="0"/>
                  </a:lnTo>
                  <a:lnTo>
                    <a:pt x="1530525" y="1299"/>
                  </a:lnTo>
                  <a:lnTo>
                    <a:pt x="1587460" y="10962"/>
                  </a:lnTo>
                  <a:lnTo>
                    <a:pt x="1642854" y="29917"/>
                  </a:lnTo>
                  <a:lnTo>
                    <a:pt x="1696276" y="58014"/>
                  </a:lnTo>
                  <a:lnTo>
                    <a:pt x="1747294" y="95101"/>
                  </a:lnTo>
                  <a:lnTo>
                    <a:pt x="1795479" y="141030"/>
                  </a:lnTo>
                  <a:lnTo>
                    <a:pt x="1840399" y="195649"/>
                  </a:lnTo>
                  <a:lnTo>
                    <a:pt x="1881624" y="258809"/>
                  </a:lnTo>
                  <a:lnTo>
                    <a:pt x="1900716" y="293544"/>
                  </a:lnTo>
                  <a:lnTo>
                    <a:pt x="1918723" y="330358"/>
                  </a:lnTo>
                  <a:lnTo>
                    <a:pt x="1935590" y="369232"/>
                  </a:lnTo>
                  <a:lnTo>
                    <a:pt x="1951264" y="410147"/>
                  </a:lnTo>
                  <a:lnTo>
                    <a:pt x="1965692" y="453084"/>
                  </a:lnTo>
                  <a:lnTo>
                    <a:pt x="1978818" y="498025"/>
                  </a:lnTo>
                  <a:lnTo>
                    <a:pt x="1990590" y="544950"/>
                  </a:lnTo>
                  <a:lnTo>
                    <a:pt x="2000953" y="593842"/>
                  </a:lnTo>
                  <a:lnTo>
                    <a:pt x="2009855" y="644680"/>
                  </a:lnTo>
                  <a:lnTo>
                    <a:pt x="2017239" y="697446"/>
                  </a:lnTo>
                  <a:lnTo>
                    <a:pt x="2023564" y="743502"/>
                  </a:lnTo>
                  <a:lnTo>
                    <a:pt x="2030662" y="785286"/>
                  </a:lnTo>
                  <a:lnTo>
                    <a:pt x="2038528" y="822951"/>
                  </a:lnTo>
                  <a:lnTo>
                    <a:pt x="2056533" y="886526"/>
                  </a:lnTo>
                  <a:lnTo>
                    <a:pt x="2077523" y="935439"/>
                  </a:lnTo>
                  <a:lnTo>
                    <a:pt x="2101440" y="970899"/>
                  </a:lnTo>
                  <a:lnTo>
                    <a:pt x="2142681" y="1001515"/>
                  </a:lnTo>
                  <a:lnTo>
                    <a:pt x="3761535" y="1008672"/>
                  </a:lnTo>
                  <a:lnTo>
                    <a:pt x="3761535" y="1321737"/>
                  </a:lnTo>
                  <a:lnTo>
                    <a:pt x="432" y="1322680"/>
                  </a:lnTo>
                  <a:close/>
                </a:path>
                <a:path w="3761740" h="1322704">
                  <a:moveTo>
                    <a:pt x="3761535" y="1008672"/>
                  </a:moveTo>
                  <a:lnTo>
                    <a:pt x="2190190" y="1008672"/>
                  </a:lnTo>
                  <a:lnTo>
                    <a:pt x="2207386" y="1006551"/>
                  </a:lnTo>
                  <a:lnTo>
                    <a:pt x="2225250" y="1002428"/>
                  </a:lnTo>
                  <a:lnTo>
                    <a:pt x="2262955" y="988785"/>
                  </a:lnTo>
                  <a:lnTo>
                    <a:pt x="2303247" y="968954"/>
                  </a:lnTo>
                  <a:lnTo>
                    <a:pt x="2346069" y="944143"/>
                  </a:lnTo>
                  <a:lnTo>
                    <a:pt x="2391365" y="915565"/>
                  </a:lnTo>
                  <a:lnTo>
                    <a:pt x="2489153" y="851948"/>
                  </a:lnTo>
                  <a:lnTo>
                    <a:pt x="2515057" y="835580"/>
                  </a:lnTo>
                  <a:lnTo>
                    <a:pt x="2568566" y="803348"/>
                  </a:lnTo>
                  <a:lnTo>
                    <a:pt x="2624293" y="772796"/>
                  </a:lnTo>
                  <a:lnTo>
                    <a:pt x="2682182" y="745133"/>
                  </a:lnTo>
                  <a:lnTo>
                    <a:pt x="2742176" y="721572"/>
                  </a:lnTo>
                  <a:lnTo>
                    <a:pt x="2804220" y="703322"/>
                  </a:lnTo>
                  <a:lnTo>
                    <a:pt x="2868254" y="691594"/>
                  </a:lnTo>
                  <a:lnTo>
                    <a:pt x="2934225" y="687599"/>
                  </a:lnTo>
                  <a:lnTo>
                    <a:pt x="2967918" y="688879"/>
                  </a:lnTo>
                  <a:lnTo>
                    <a:pt x="3036684" y="698752"/>
                  </a:lnTo>
                  <a:lnTo>
                    <a:pt x="3107244" y="719385"/>
                  </a:lnTo>
                  <a:lnTo>
                    <a:pt x="3267805" y="778741"/>
                  </a:lnTo>
                  <a:lnTo>
                    <a:pt x="3331124" y="801057"/>
                  </a:lnTo>
                  <a:lnTo>
                    <a:pt x="3393877" y="821745"/>
                  </a:lnTo>
                  <a:lnTo>
                    <a:pt x="3456030" y="840261"/>
                  </a:lnTo>
                  <a:lnTo>
                    <a:pt x="3517550" y="856062"/>
                  </a:lnTo>
                  <a:lnTo>
                    <a:pt x="3578405" y="868606"/>
                  </a:lnTo>
                  <a:lnTo>
                    <a:pt x="3638562" y="877349"/>
                  </a:lnTo>
                  <a:lnTo>
                    <a:pt x="3697987" y="881750"/>
                  </a:lnTo>
                  <a:lnTo>
                    <a:pt x="3727415" y="882152"/>
                  </a:lnTo>
                  <a:lnTo>
                    <a:pt x="3761535" y="882152"/>
                  </a:lnTo>
                  <a:lnTo>
                    <a:pt x="3761535" y="1008672"/>
                  </a:lnTo>
                  <a:close/>
                </a:path>
                <a:path w="3761740" h="1322704">
                  <a:moveTo>
                    <a:pt x="3761535" y="882152"/>
                  </a:moveTo>
                  <a:lnTo>
                    <a:pt x="3727415" y="882152"/>
                  </a:lnTo>
                  <a:lnTo>
                    <a:pt x="3756649" y="881265"/>
                  </a:lnTo>
                  <a:lnTo>
                    <a:pt x="3761535" y="880887"/>
                  </a:lnTo>
                  <a:lnTo>
                    <a:pt x="3761535" y="882152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526463" y="6115740"/>
              <a:ext cx="3761535" cy="13207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678277" y="5117874"/>
              <a:ext cx="3609975" cy="2311400"/>
            </a:xfrm>
            <a:custGeom>
              <a:avLst/>
              <a:gdLst/>
              <a:ahLst/>
              <a:cxnLst/>
              <a:rect l="l" t="t" r="r" b="b"/>
              <a:pathLst>
                <a:path w="3609975" h="2311400">
                  <a:moveTo>
                    <a:pt x="107866" y="2311399"/>
                  </a:moveTo>
                  <a:lnTo>
                    <a:pt x="0" y="2311399"/>
                  </a:lnTo>
                  <a:lnTo>
                    <a:pt x="51410" y="2298699"/>
                  </a:lnTo>
                  <a:lnTo>
                    <a:pt x="101264" y="2273299"/>
                  </a:lnTo>
                  <a:lnTo>
                    <a:pt x="243048" y="2235199"/>
                  </a:lnTo>
                  <a:lnTo>
                    <a:pt x="287976" y="2209799"/>
                  </a:lnTo>
                  <a:lnTo>
                    <a:pt x="330411" y="2197099"/>
                  </a:lnTo>
                  <a:lnTo>
                    <a:pt x="370308" y="2184399"/>
                  </a:lnTo>
                  <a:lnTo>
                    <a:pt x="407622" y="2158999"/>
                  </a:lnTo>
                  <a:lnTo>
                    <a:pt x="442310" y="2146299"/>
                  </a:lnTo>
                  <a:lnTo>
                    <a:pt x="474328" y="2120899"/>
                  </a:lnTo>
                  <a:lnTo>
                    <a:pt x="503630" y="2095499"/>
                  </a:lnTo>
                  <a:lnTo>
                    <a:pt x="530173" y="2057399"/>
                  </a:lnTo>
                  <a:lnTo>
                    <a:pt x="553912" y="2019299"/>
                  </a:lnTo>
                  <a:lnTo>
                    <a:pt x="574804" y="1981199"/>
                  </a:lnTo>
                  <a:lnTo>
                    <a:pt x="592803" y="1930399"/>
                  </a:lnTo>
                  <a:lnTo>
                    <a:pt x="607866" y="1879599"/>
                  </a:lnTo>
                  <a:lnTo>
                    <a:pt x="619949" y="1803399"/>
                  </a:lnTo>
                  <a:lnTo>
                    <a:pt x="629244" y="1752599"/>
                  </a:lnTo>
                  <a:lnTo>
                    <a:pt x="638839" y="1689099"/>
                  </a:lnTo>
                  <a:lnTo>
                    <a:pt x="648734" y="1638299"/>
                  </a:lnTo>
                  <a:lnTo>
                    <a:pt x="658929" y="1587499"/>
                  </a:lnTo>
                  <a:lnTo>
                    <a:pt x="669422" y="1523999"/>
                  </a:lnTo>
                  <a:lnTo>
                    <a:pt x="680214" y="1473199"/>
                  </a:lnTo>
                  <a:lnTo>
                    <a:pt x="691304" y="1422399"/>
                  </a:lnTo>
                  <a:lnTo>
                    <a:pt x="702691" y="1358899"/>
                  </a:lnTo>
                  <a:lnTo>
                    <a:pt x="714375" y="1308099"/>
                  </a:lnTo>
                  <a:lnTo>
                    <a:pt x="726354" y="1257299"/>
                  </a:lnTo>
                  <a:lnTo>
                    <a:pt x="738630" y="1206499"/>
                  </a:lnTo>
                  <a:lnTo>
                    <a:pt x="751201" y="1155699"/>
                  </a:lnTo>
                  <a:lnTo>
                    <a:pt x="764066" y="1104899"/>
                  </a:lnTo>
                  <a:lnTo>
                    <a:pt x="777225" y="1054099"/>
                  </a:lnTo>
                  <a:lnTo>
                    <a:pt x="790678" y="1015999"/>
                  </a:lnTo>
                  <a:lnTo>
                    <a:pt x="804423" y="965199"/>
                  </a:lnTo>
                  <a:lnTo>
                    <a:pt x="818461" y="914399"/>
                  </a:lnTo>
                  <a:lnTo>
                    <a:pt x="832791" y="876299"/>
                  </a:lnTo>
                  <a:lnTo>
                    <a:pt x="847412" y="825499"/>
                  </a:lnTo>
                  <a:lnTo>
                    <a:pt x="862324" y="787399"/>
                  </a:lnTo>
                  <a:lnTo>
                    <a:pt x="877526" y="736599"/>
                  </a:lnTo>
                  <a:lnTo>
                    <a:pt x="893018" y="698499"/>
                  </a:lnTo>
                  <a:lnTo>
                    <a:pt x="908799" y="647699"/>
                  </a:lnTo>
                  <a:lnTo>
                    <a:pt x="924869" y="609599"/>
                  </a:lnTo>
                  <a:lnTo>
                    <a:pt x="941226" y="571499"/>
                  </a:lnTo>
                  <a:lnTo>
                    <a:pt x="957872" y="533399"/>
                  </a:lnTo>
                  <a:lnTo>
                    <a:pt x="974804" y="495299"/>
                  </a:lnTo>
                  <a:lnTo>
                    <a:pt x="995704" y="444499"/>
                  </a:lnTo>
                  <a:lnTo>
                    <a:pt x="1018623" y="406399"/>
                  </a:lnTo>
                  <a:lnTo>
                    <a:pt x="1043517" y="355599"/>
                  </a:lnTo>
                  <a:lnTo>
                    <a:pt x="1070342" y="317499"/>
                  </a:lnTo>
                  <a:lnTo>
                    <a:pt x="1099051" y="279399"/>
                  </a:lnTo>
                  <a:lnTo>
                    <a:pt x="1129601" y="241299"/>
                  </a:lnTo>
                  <a:lnTo>
                    <a:pt x="1161946" y="203199"/>
                  </a:lnTo>
                  <a:lnTo>
                    <a:pt x="1196042" y="177799"/>
                  </a:lnTo>
                  <a:lnTo>
                    <a:pt x="1237447" y="139699"/>
                  </a:lnTo>
                  <a:lnTo>
                    <a:pt x="1279724" y="101599"/>
                  </a:lnTo>
                  <a:lnTo>
                    <a:pt x="1366472" y="50799"/>
                  </a:lnTo>
                  <a:lnTo>
                    <a:pt x="1545789" y="0"/>
                  </a:lnTo>
                  <a:lnTo>
                    <a:pt x="1727246" y="0"/>
                  </a:lnTo>
                  <a:lnTo>
                    <a:pt x="1772153" y="12699"/>
                  </a:lnTo>
                  <a:lnTo>
                    <a:pt x="1804048" y="25399"/>
                  </a:lnTo>
                  <a:lnTo>
                    <a:pt x="1577808" y="25399"/>
                  </a:lnTo>
                  <a:lnTo>
                    <a:pt x="1395270" y="76199"/>
                  </a:lnTo>
                  <a:lnTo>
                    <a:pt x="1306856" y="126999"/>
                  </a:lnTo>
                  <a:lnTo>
                    <a:pt x="1263807" y="165099"/>
                  </a:lnTo>
                  <a:lnTo>
                    <a:pt x="1221701" y="203199"/>
                  </a:lnTo>
                  <a:lnTo>
                    <a:pt x="1184396" y="228599"/>
                  </a:lnTo>
                  <a:lnTo>
                    <a:pt x="1149339" y="279399"/>
                  </a:lnTo>
                  <a:lnTo>
                    <a:pt x="1116525" y="317499"/>
                  </a:lnTo>
                  <a:lnTo>
                    <a:pt x="1085953" y="355599"/>
                  </a:lnTo>
                  <a:lnTo>
                    <a:pt x="1057619" y="406399"/>
                  </a:lnTo>
                  <a:lnTo>
                    <a:pt x="1031519" y="457199"/>
                  </a:lnTo>
                  <a:lnTo>
                    <a:pt x="1007650" y="507999"/>
                  </a:lnTo>
                  <a:lnTo>
                    <a:pt x="990928" y="546099"/>
                  </a:lnTo>
                  <a:lnTo>
                    <a:pt x="974476" y="584199"/>
                  </a:lnTo>
                  <a:lnTo>
                    <a:pt x="958298" y="622299"/>
                  </a:lnTo>
                  <a:lnTo>
                    <a:pt x="942393" y="660399"/>
                  </a:lnTo>
                  <a:lnTo>
                    <a:pt x="926763" y="711199"/>
                  </a:lnTo>
                  <a:lnTo>
                    <a:pt x="911409" y="749299"/>
                  </a:lnTo>
                  <a:lnTo>
                    <a:pt x="896332" y="787399"/>
                  </a:lnTo>
                  <a:lnTo>
                    <a:pt x="881534" y="838199"/>
                  </a:lnTo>
                  <a:lnTo>
                    <a:pt x="867015" y="876299"/>
                  </a:lnTo>
                  <a:lnTo>
                    <a:pt x="852776" y="927099"/>
                  </a:lnTo>
                  <a:lnTo>
                    <a:pt x="838819" y="977899"/>
                  </a:lnTo>
                  <a:lnTo>
                    <a:pt x="825145" y="1015999"/>
                  </a:lnTo>
                  <a:lnTo>
                    <a:pt x="811755" y="1066799"/>
                  </a:lnTo>
                  <a:lnTo>
                    <a:pt x="798651" y="1117599"/>
                  </a:lnTo>
                  <a:lnTo>
                    <a:pt x="785832" y="1168399"/>
                  </a:lnTo>
                  <a:lnTo>
                    <a:pt x="773301" y="1219199"/>
                  </a:lnTo>
                  <a:lnTo>
                    <a:pt x="761058" y="1269999"/>
                  </a:lnTo>
                  <a:lnTo>
                    <a:pt x="749105" y="1320799"/>
                  </a:lnTo>
                  <a:lnTo>
                    <a:pt x="737443" y="1371599"/>
                  </a:lnTo>
                  <a:lnTo>
                    <a:pt x="726073" y="1422399"/>
                  </a:lnTo>
                  <a:lnTo>
                    <a:pt x="714996" y="1473199"/>
                  </a:lnTo>
                  <a:lnTo>
                    <a:pt x="704213" y="1536699"/>
                  </a:lnTo>
                  <a:lnTo>
                    <a:pt x="693726" y="1587499"/>
                  </a:lnTo>
                  <a:lnTo>
                    <a:pt x="683535" y="1638299"/>
                  </a:lnTo>
                  <a:lnTo>
                    <a:pt x="673641" y="1701799"/>
                  </a:lnTo>
                  <a:lnTo>
                    <a:pt x="664047" y="1752599"/>
                  </a:lnTo>
                  <a:lnTo>
                    <a:pt x="654752" y="1816099"/>
                  </a:lnTo>
                  <a:lnTo>
                    <a:pt x="642986" y="1879599"/>
                  </a:lnTo>
                  <a:lnTo>
                    <a:pt x="628237" y="1930399"/>
                  </a:lnTo>
                  <a:lnTo>
                    <a:pt x="610598" y="1981199"/>
                  </a:lnTo>
                  <a:lnTo>
                    <a:pt x="590160" y="2031999"/>
                  </a:lnTo>
                  <a:lnTo>
                    <a:pt x="567014" y="2070099"/>
                  </a:lnTo>
                  <a:lnTo>
                    <a:pt x="541251" y="2108199"/>
                  </a:lnTo>
                  <a:lnTo>
                    <a:pt x="482239" y="2158999"/>
                  </a:lnTo>
                  <a:lnTo>
                    <a:pt x="449173" y="2184399"/>
                  </a:lnTo>
                  <a:lnTo>
                    <a:pt x="413855" y="2197099"/>
                  </a:lnTo>
                  <a:lnTo>
                    <a:pt x="376376" y="2222499"/>
                  </a:lnTo>
                  <a:lnTo>
                    <a:pt x="336828" y="2235199"/>
                  </a:lnTo>
                  <a:lnTo>
                    <a:pt x="295302" y="2247899"/>
                  </a:lnTo>
                  <a:lnTo>
                    <a:pt x="251889" y="2260599"/>
                  </a:lnTo>
                  <a:lnTo>
                    <a:pt x="206680" y="2273299"/>
                  </a:lnTo>
                  <a:lnTo>
                    <a:pt x="182987" y="2285999"/>
                  </a:lnTo>
                  <a:lnTo>
                    <a:pt x="158638" y="2298699"/>
                  </a:lnTo>
                  <a:lnTo>
                    <a:pt x="133606" y="2298699"/>
                  </a:lnTo>
                  <a:lnTo>
                    <a:pt x="107866" y="2311399"/>
                  </a:lnTo>
                  <a:close/>
                </a:path>
                <a:path w="3609975" h="2311400">
                  <a:moveTo>
                    <a:pt x="3272907" y="2197099"/>
                  </a:moveTo>
                  <a:lnTo>
                    <a:pt x="3060626" y="2197099"/>
                  </a:lnTo>
                  <a:lnTo>
                    <a:pt x="3019441" y="2184399"/>
                  </a:lnTo>
                  <a:lnTo>
                    <a:pt x="2991035" y="2158999"/>
                  </a:lnTo>
                  <a:lnTo>
                    <a:pt x="2963284" y="2146299"/>
                  </a:lnTo>
                  <a:lnTo>
                    <a:pt x="2909681" y="2108199"/>
                  </a:lnTo>
                  <a:lnTo>
                    <a:pt x="2858500" y="2057399"/>
                  </a:lnTo>
                  <a:lnTo>
                    <a:pt x="2809609" y="1993899"/>
                  </a:lnTo>
                  <a:lnTo>
                    <a:pt x="2785980" y="1955799"/>
                  </a:lnTo>
                  <a:lnTo>
                    <a:pt x="2762874" y="1917699"/>
                  </a:lnTo>
                  <a:lnTo>
                    <a:pt x="2740274" y="1879599"/>
                  </a:lnTo>
                  <a:lnTo>
                    <a:pt x="2718163" y="1828799"/>
                  </a:lnTo>
                  <a:lnTo>
                    <a:pt x="2696525" y="1777999"/>
                  </a:lnTo>
                  <a:lnTo>
                    <a:pt x="2675343" y="1727199"/>
                  </a:lnTo>
                  <a:lnTo>
                    <a:pt x="2654600" y="1676399"/>
                  </a:lnTo>
                  <a:lnTo>
                    <a:pt x="2634281" y="1625599"/>
                  </a:lnTo>
                  <a:lnTo>
                    <a:pt x="2614368" y="1562099"/>
                  </a:lnTo>
                  <a:lnTo>
                    <a:pt x="2594845" y="1498599"/>
                  </a:lnTo>
                  <a:lnTo>
                    <a:pt x="2575695" y="1435099"/>
                  </a:lnTo>
                  <a:lnTo>
                    <a:pt x="2556902" y="1358899"/>
                  </a:lnTo>
                  <a:lnTo>
                    <a:pt x="2521488" y="1219199"/>
                  </a:lnTo>
                  <a:lnTo>
                    <a:pt x="2503887" y="1155699"/>
                  </a:lnTo>
                  <a:lnTo>
                    <a:pt x="2485656" y="1092199"/>
                  </a:lnTo>
                  <a:lnTo>
                    <a:pt x="2466805" y="1028699"/>
                  </a:lnTo>
                  <a:lnTo>
                    <a:pt x="2447344" y="977899"/>
                  </a:lnTo>
                  <a:lnTo>
                    <a:pt x="2427284" y="914399"/>
                  </a:lnTo>
                  <a:lnTo>
                    <a:pt x="2406635" y="850899"/>
                  </a:lnTo>
                  <a:lnTo>
                    <a:pt x="2385407" y="800099"/>
                  </a:lnTo>
                  <a:lnTo>
                    <a:pt x="2363611" y="749299"/>
                  </a:lnTo>
                  <a:lnTo>
                    <a:pt x="2341257" y="698499"/>
                  </a:lnTo>
                  <a:lnTo>
                    <a:pt x="2318355" y="647699"/>
                  </a:lnTo>
                  <a:lnTo>
                    <a:pt x="2294916" y="596899"/>
                  </a:lnTo>
                  <a:lnTo>
                    <a:pt x="2270950" y="546099"/>
                  </a:lnTo>
                  <a:lnTo>
                    <a:pt x="2246466" y="507999"/>
                  </a:lnTo>
                  <a:lnTo>
                    <a:pt x="2221477" y="469899"/>
                  </a:lnTo>
                  <a:lnTo>
                    <a:pt x="2195991" y="419099"/>
                  </a:lnTo>
                  <a:lnTo>
                    <a:pt x="2170020" y="380999"/>
                  </a:lnTo>
                  <a:lnTo>
                    <a:pt x="2143573" y="342899"/>
                  </a:lnTo>
                  <a:lnTo>
                    <a:pt x="2116660" y="317499"/>
                  </a:lnTo>
                  <a:lnTo>
                    <a:pt x="2089293" y="279399"/>
                  </a:lnTo>
                  <a:lnTo>
                    <a:pt x="2061481" y="253999"/>
                  </a:lnTo>
                  <a:lnTo>
                    <a:pt x="2033235" y="215899"/>
                  </a:lnTo>
                  <a:lnTo>
                    <a:pt x="2004565" y="190499"/>
                  </a:lnTo>
                  <a:lnTo>
                    <a:pt x="1975482" y="165099"/>
                  </a:lnTo>
                  <a:lnTo>
                    <a:pt x="1945995" y="139699"/>
                  </a:lnTo>
                  <a:lnTo>
                    <a:pt x="1916115" y="126999"/>
                  </a:lnTo>
                  <a:lnTo>
                    <a:pt x="1885852" y="101599"/>
                  </a:lnTo>
                  <a:lnTo>
                    <a:pt x="1761180" y="50799"/>
                  </a:lnTo>
                  <a:lnTo>
                    <a:pt x="1669899" y="25399"/>
                  </a:lnTo>
                  <a:lnTo>
                    <a:pt x="1804048" y="25399"/>
                  </a:lnTo>
                  <a:lnTo>
                    <a:pt x="1866800" y="50799"/>
                  </a:lnTo>
                  <a:lnTo>
                    <a:pt x="1897638" y="76199"/>
                  </a:lnTo>
                  <a:lnTo>
                    <a:pt x="1928103" y="88899"/>
                  </a:lnTo>
                  <a:lnTo>
                    <a:pt x="1958186" y="114299"/>
                  </a:lnTo>
                  <a:lnTo>
                    <a:pt x="1987877" y="139699"/>
                  </a:lnTo>
                  <a:lnTo>
                    <a:pt x="2017164" y="165099"/>
                  </a:lnTo>
                  <a:lnTo>
                    <a:pt x="2046040" y="190499"/>
                  </a:lnTo>
                  <a:lnTo>
                    <a:pt x="2074492" y="215899"/>
                  </a:lnTo>
                  <a:lnTo>
                    <a:pt x="2130090" y="279399"/>
                  </a:lnTo>
                  <a:lnTo>
                    <a:pt x="2157214" y="304799"/>
                  </a:lnTo>
                  <a:lnTo>
                    <a:pt x="2183876" y="342899"/>
                  </a:lnTo>
                  <a:lnTo>
                    <a:pt x="2210065" y="380999"/>
                  </a:lnTo>
                  <a:lnTo>
                    <a:pt x="2235771" y="419099"/>
                  </a:lnTo>
                  <a:lnTo>
                    <a:pt x="2260984" y="469899"/>
                  </a:lnTo>
                  <a:lnTo>
                    <a:pt x="2285694" y="507999"/>
                  </a:lnTo>
                  <a:lnTo>
                    <a:pt x="2309892" y="546099"/>
                  </a:lnTo>
                  <a:lnTo>
                    <a:pt x="2333566" y="596899"/>
                  </a:lnTo>
                  <a:lnTo>
                    <a:pt x="2356706" y="647699"/>
                  </a:lnTo>
                  <a:lnTo>
                    <a:pt x="2379304" y="698499"/>
                  </a:lnTo>
                  <a:lnTo>
                    <a:pt x="2401349" y="749299"/>
                  </a:lnTo>
                  <a:lnTo>
                    <a:pt x="2422830" y="800099"/>
                  </a:lnTo>
                  <a:lnTo>
                    <a:pt x="2443738" y="850899"/>
                  </a:lnTo>
                  <a:lnTo>
                    <a:pt x="2464063" y="914399"/>
                  </a:lnTo>
                  <a:lnTo>
                    <a:pt x="2483794" y="965199"/>
                  </a:lnTo>
                  <a:lnTo>
                    <a:pt x="2502921" y="1028699"/>
                  </a:lnTo>
                  <a:lnTo>
                    <a:pt x="2521436" y="1092199"/>
                  </a:lnTo>
                  <a:lnTo>
                    <a:pt x="2539326" y="1155699"/>
                  </a:lnTo>
                  <a:lnTo>
                    <a:pt x="2556584" y="1219199"/>
                  </a:lnTo>
                  <a:lnTo>
                    <a:pt x="2573197" y="1282699"/>
                  </a:lnTo>
                  <a:lnTo>
                    <a:pt x="2591797" y="1358899"/>
                  </a:lnTo>
                  <a:lnTo>
                    <a:pt x="2610841" y="1435099"/>
                  </a:lnTo>
                  <a:lnTo>
                    <a:pt x="2630331" y="1498599"/>
                  </a:lnTo>
                  <a:lnTo>
                    <a:pt x="2650273" y="1562099"/>
                  </a:lnTo>
                  <a:lnTo>
                    <a:pt x="2670670" y="1625599"/>
                  </a:lnTo>
                  <a:lnTo>
                    <a:pt x="2691527" y="1676399"/>
                  </a:lnTo>
                  <a:lnTo>
                    <a:pt x="2712847" y="1727199"/>
                  </a:lnTo>
                  <a:lnTo>
                    <a:pt x="2734635" y="1777999"/>
                  </a:lnTo>
                  <a:lnTo>
                    <a:pt x="2756895" y="1828799"/>
                  </a:lnTo>
                  <a:lnTo>
                    <a:pt x="2779631" y="1879599"/>
                  </a:lnTo>
                  <a:lnTo>
                    <a:pt x="2802846" y="1917699"/>
                  </a:lnTo>
                  <a:lnTo>
                    <a:pt x="2826546" y="1955799"/>
                  </a:lnTo>
                  <a:lnTo>
                    <a:pt x="2850735" y="1993899"/>
                  </a:lnTo>
                  <a:lnTo>
                    <a:pt x="2875416" y="2019299"/>
                  </a:lnTo>
                  <a:lnTo>
                    <a:pt x="2900593" y="2057399"/>
                  </a:lnTo>
                  <a:lnTo>
                    <a:pt x="2926271" y="2082799"/>
                  </a:lnTo>
                  <a:lnTo>
                    <a:pt x="2952454" y="2095499"/>
                  </a:lnTo>
                  <a:lnTo>
                    <a:pt x="2979145" y="2120899"/>
                  </a:lnTo>
                  <a:lnTo>
                    <a:pt x="3034072" y="2146299"/>
                  </a:lnTo>
                  <a:lnTo>
                    <a:pt x="3116232" y="2171699"/>
                  </a:lnTo>
                  <a:lnTo>
                    <a:pt x="3338627" y="2171699"/>
                  </a:lnTo>
                  <a:lnTo>
                    <a:pt x="3316589" y="2184399"/>
                  </a:lnTo>
                  <a:lnTo>
                    <a:pt x="3272907" y="2197099"/>
                  </a:lnTo>
                  <a:close/>
                </a:path>
                <a:path w="3609975" h="2311400">
                  <a:moveTo>
                    <a:pt x="3338627" y="2171699"/>
                  </a:moveTo>
                  <a:lnTo>
                    <a:pt x="3201144" y="2171699"/>
                  </a:lnTo>
                  <a:lnTo>
                    <a:pt x="3244581" y="2158999"/>
                  </a:lnTo>
                  <a:lnTo>
                    <a:pt x="3288647" y="2158999"/>
                  </a:lnTo>
                  <a:lnTo>
                    <a:pt x="3333320" y="2133599"/>
                  </a:lnTo>
                  <a:lnTo>
                    <a:pt x="3378581" y="2120899"/>
                  </a:lnTo>
                  <a:lnTo>
                    <a:pt x="3424410" y="2095499"/>
                  </a:lnTo>
                  <a:lnTo>
                    <a:pt x="3470787" y="2082799"/>
                  </a:lnTo>
                  <a:lnTo>
                    <a:pt x="3565104" y="2031999"/>
                  </a:lnTo>
                  <a:lnTo>
                    <a:pt x="3609721" y="2006599"/>
                  </a:lnTo>
                  <a:lnTo>
                    <a:pt x="3609721" y="2044699"/>
                  </a:lnTo>
                  <a:lnTo>
                    <a:pt x="3495186" y="2108199"/>
                  </a:lnTo>
                  <a:lnTo>
                    <a:pt x="3449970" y="2120899"/>
                  </a:lnTo>
                  <a:lnTo>
                    <a:pt x="3405127" y="2146299"/>
                  </a:lnTo>
                  <a:lnTo>
                    <a:pt x="3360664" y="2158999"/>
                  </a:lnTo>
                  <a:lnTo>
                    <a:pt x="3338627" y="2171699"/>
                  </a:lnTo>
                  <a:close/>
                </a:path>
                <a:path w="3609975" h="2311400">
                  <a:moveTo>
                    <a:pt x="3186749" y="2209799"/>
                  </a:moveTo>
                  <a:lnTo>
                    <a:pt x="3144286" y="2209799"/>
                  </a:lnTo>
                  <a:lnTo>
                    <a:pt x="3102243" y="2197099"/>
                  </a:lnTo>
                  <a:lnTo>
                    <a:pt x="3229625" y="2197099"/>
                  </a:lnTo>
                  <a:lnTo>
                    <a:pt x="3186749" y="2209799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7398227"/>
              <a:ext cx="18288000" cy="2886075"/>
            </a:xfrm>
            <a:custGeom>
              <a:avLst/>
              <a:gdLst/>
              <a:ahLst/>
              <a:cxnLst/>
              <a:rect l="l" t="t" r="r" b="b"/>
              <a:pathLst>
                <a:path w="18288000" h="2886075">
                  <a:moveTo>
                    <a:pt x="0" y="0"/>
                  </a:moveTo>
                  <a:lnTo>
                    <a:pt x="18288000" y="0"/>
                  </a:lnTo>
                  <a:lnTo>
                    <a:pt x="18288000" y="2886074"/>
                  </a:lnTo>
                  <a:lnTo>
                    <a:pt x="0" y="2886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016000" y="7887801"/>
            <a:ext cx="6254115" cy="137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sz="2500" spc="-45" dirty="0">
                <a:solidFill>
                  <a:srgbClr val="F7F7F7"/>
                </a:solidFill>
                <a:latin typeface="Verdana"/>
                <a:cs typeface="Verdana"/>
              </a:rPr>
              <a:t>Write </a:t>
            </a:r>
            <a:r>
              <a:rPr sz="2500" spc="-140" dirty="0">
                <a:solidFill>
                  <a:srgbClr val="F7F7F7"/>
                </a:solidFill>
                <a:latin typeface="Verdana"/>
                <a:cs typeface="Verdana"/>
              </a:rPr>
              <a:t>your </a:t>
            </a:r>
            <a:r>
              <a:rPr sz="2500" spc="-110" dirty="0">
                <a:solidFill>
                  <a:srgbClr val="F7F7F7"/>
                </a:solidFill>
                <a:latin typeface="Verdana"/>
                <a:cs typeface="Verdana"/>
              </a:rPr>
              <a:t>company </a:t>
            </a:r>
            <a:r>
              <a:rPr sz="2500" spc="-125" dirty="0">
                <a:solidFill>
                  <a:srgbClr val="F7F7F7"/>
                </a:solidFill>
                <a:latin typeface="Verdana"/>
                <a:cs typeface="Verdana"/>
              </a:rPr>
              <a:t>name </a:t>
            </a:r>
            <a:r>
              <a:rPr sz="2500" spc="-90" dirty="0">
                <a:solidFill>
                  <a:srgbClr val="F7F7F7"/>
                </a:solidFill>
                <a:latin typeface="Verdana"/>
                <a:cs typeface="Verdana"/>
              </a:rPr>
              <a:t>above </a:t>
            </a:r>
            <a:r>
              <a:rPr sz="2500" spc="-65" dirty="0">
                <a:solidFill>
                  <a:srgbClr val="F7F7F7"/>
                </a:solidFill>
                <a:latin typeface="Verdana"/>
                <a:cs typeface="Verdana"/>
              </a:rPr>
              <a:t>and an  </a:t>
            </a:r>
            <a:r>
              <a:rPr sz="2500" spc="-110" dirty="0">
                <a:solidFill>
                  <a:srgbClr val="F7F7F7"/>
                </a:solidFill>
                <a:latin typeface="Verdana"/>
                <a:cs typeface="Verdana"/>
              </a:rPr>
              <a:t>intriguing</a:t>
            </a:r>
            <a:r>
              <a:rPr sz="25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50" dirty="0">
                <a:solidFill>
                  <a:srgbClr val="F7F7F7"/>
                </a:solidFill>
                <a:latin typeface="Verdana"/>
                <a:cs typeface="Verdana"/>
              </a:rPr>
              <a:t>summary</a:t>
            </a:r>
            <a:r>
              <a:rPr sz="2500" spc="-229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sz="2500" spc="-229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7F7F7"/>
                </a:solidFill>
                <a:latin typeface="Verdana"/>
                <a:cs typeface="Verdana"/>
              </a:rPr>
              <a:t>what</a:t>
            </a:r>
            <a:r>
              <a:rPr sz="2500" spc="-229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40" dirty="0">
                <a:solidFill>
                  <a:srgbClr val="F7F7F7"/>
                </a:solidFill>
                <a:latin typeface="Verdana"/>
                <a:cs typeface="Verdana"/>
              </a:rPr>
              <a:t>your</a:t>
            </a:r>
            <a:r>
              <a:rPr sz="2500" spc="-229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10" dirty="0">
                <a:solidFill>
                  <a:srgbClr val="F7F7F7"/>
                </a:solidFill>
                <a:latin typeface="Verdana"/>
                <a:cs typeface="Verdana"/>
              </a:rPr>
              <a:t>company  </a:t>
            </a:r>
            <a:r>
              <a:rPr sz="2500" spc="-90" dirty="0">
                <a:solidFill>
                  <a:srgbClr val="F7F7F7"/>
                </a:solidFill>
                <a:latin typeface="Verdana"/>
                <a:cs typeface="Verdana"/>
              </a:rPr>
              <a:t>does</a:t>
            </a:r>
            <a:r>
              <a:rPr sz="25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80" dirty="0">
                <a:solidFill>
                  <a:srgbClr val="F7F7F7"/>
                </a:solidFill>
                <a:latin typeface="Verdana"/>
                <a:cs typeface="Verdana"/>
              </a:rPr>
              <a:t>here.</a:t>
            </a:r>
            <a:endParaRPr sz="25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316369" y="8383554"/>
            <a:ext cx="940435" cy="876935"/>
            <a:chOff x="16316369" y="8383554"/>
            <a:chExt cx="940435" cy="876935"/>
          </a:xfrm>
        </p:grpSpPr>
        <p:sp>
          <p:nvSpPr>
            <p:cNvPr id="18" name="object 18"/>
            <p:cNvSpPr/>
            <p:nvPr/>
          </p:nvSpPr>
          <p:spPr>
            <a:xfrm>
              <a:off x="16316369" y="838355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5999538" y="441144"/>
            <a:ext cx="2288540" cy="1913255"/>
            <a:chOff x="15999538" y="441144"/>
            <a:chExt cx="2288540" cy="1913255"/>
          </a:xfrm>
        </p:grpSpPr>
        <p:sp>
          <p:nvSpPr>
            <p:cNvPr id="21" name="object 21"/>
            <p:cNvSpPr/>
            <p:nvPr/>
          </p:nvSpPr>
          <p:spPr>
            <a:xfrm>
              <a:off x="15999538" y="441144"/>
              <a:ext cx="2288540" cy="1162050"/>
            </a:xfrm>
            <a:custGeom>
              <a:avLst/>
              <a:gdLst/>
              <a:ahLst/>
              <a:cxnLst/>
              <a:rect l="l" t="t" r="r" b="b"/>
              <a:pathLst>
                <a:path w="2288540" h="1162050">
                  <a:moveTo>
                    <a:pt x="44861" y="89746"/>
                  </a:moveTo>
                  <a:lnTo>
                    <a:pt x="27496" y="86188"/>
                  </a:lnTo>
                  <a:lnTo>
                    <a:pt x="13225" y="76517"/>
                  </a:lnTo>
                  <a:lnTo>
                    <a:pt x="3557" y="62243"/>
                  </a:lnTo>
                  <a:lnTo>
                    <a:pt x="0" y="44873"/>
                  </a:lnTo>
                  <a:lnTo>
                    <a:pt x="3557" y="27503"/>
                  </a:lnTo>
                  <a:lnTo>
                    <a:pt x="13225" y="13229"/>
                  </a:lnTo>
                  <a:lnTo>
                    <a:pt x="27496" y="3558"/>
                  </a:lnTo>
                  <a:lnTo>
                    <a:pt x="44861" y="0"/>
                  </a:lnTo>
                  <a:lnTo>
                    <a:pt x="62702" y="3558"/>
                  </a:lnTo>
                  <a:lnTo>
                    <a:pt x="77131" y="13229"/>
                  </a:lnTo>
                  <a:lnTo>
                    <a:pt x="86640" y="27503"/>
                  </a:lnTo>
                  <a:lnTo>
                    <a:pt x="89722" y="44873"/>
                  </a:lnTo>
                  <a:lnTo>
                    <a:pt x="86164" y="62243"/>
                  </a:lnTo>
                  <a:lnTo>
                    <a:pt x="76496" y="76517"/>
                  </a:lnTo>
                  <a:lnTo>
                    <a:pt x="62226" y="86188"/>
                  </a:lnTo>
                  <a:lnTo>
                    <a:pt x="44861" y="89746"/>
                  </a:lnTo>
                  <a:close/>
                </a:path>
                <a:path w="2288540" h="1162050">
                  <a:moveTo>
                    <a:pt x="609437" y="89746"/>
                  </a:moveTo>
                  <a:lnTo>
                    <a:pt x="592072" y="86188"/>
                  </a:lnTo>
                  <a:lnTo>
                    <a:pt x="577801" y="76517"/>
                  </a:lnTo>
                  <a:lnTo>
                    <a:pt x="568134" y="62243"/>
                  </a:lnTo>
                  <a:lnTo>
                    <a:pt x="564576" y="44873"/>
                  </a:lnTo>
                  <a:lnTo>
                    <a:pt x="568134" y="27503"/>
                  </a:lnTo>
                  <a:lnTo>
                    <a:pt x="577801" y="13229"/>
                  </a:lnTo>
                  <a:lnTo>
                    <a:pt x="592072" y="3558"/>
                  </a:lnTo>
                  <a:lnTo>
                    <a:pt x="609437" y="0"/>
                  </a:lnTo>
                  <a:lnTo>
                    <a:pt x="626803" y="3558"/>
                  </a:lnTo>
                  <a:lnTo>
                    <a:pt x="641073" y="13229"/>
                  </a:lnTo>
                  <a:lnTo>
                    <a:pt x="650741" y="27503"/>
                  </a:lnTo>
                  <a:lnTo>
                    <a:pt x="654299" y="44873"/>
                  </a:lnTo>
                  <a:lnTo>
                    <a:pt x="650741" y="62243"/>
                  </a:lnTo>
                  <a:lnTo>
                    <a:pt x="641073" y="76517"/>
                  </a:lnTo>
                  <a:lnTo>
                    <a:pt x="626803" y="86188"/>
                  </a:lnTo>
                  <a:lnTo>
                    <a:pt x="609437" y="89746"/>
                  </a:lnTo>
                  <a:close/>
                </a:path>
                <a:path w="2288540" h="1162050">
                  <a:moveTo>
                    <a:pt x="1174015" y="89746"/>
                  </a:moveTo>
                  <a:lnTo>
                    <a:pt x="1156650" y="86188"/>
                  </a:lnTo>
                  <a:lnTo>
                    <a:pt x="1142379" y="76517"/>
                  </a:lnTo>
                  <a:lnTo>
                    <a:pt x="1132711" y="62243"/>
                  </a:lnTo>
                  <a:lnTo>
                    <a:pt x="1129153" y="44873"/>
                  </a:lnTo>
                  <a:lnTo>
                    <a:pt x="1132711" y="27503"/>
                  </a:lnTo>
                  <a:lnTo>
                    <a:pt x="1142379" y="13229"/>
                  </a:lnTo>
                  <a:lnTo>
                    <a:pt x="1156650" y="3558"/>
                  </a:lnTo>
                  <a:lnTo>
                    <a:pt x="1174015" y="0"/>
                  </a:lnTo>
                  <a:lnTo>
                    <a:pt x="1191380" y="3558"/>
                  </a:lnTo>
                  <a:lnTo>
                    <a:pt x="1205651" y="13229"/>
                  </a:lnTo>
                  <a:lnTo>
                    <a:pt x="1215319" y="27503"/>
                  </a:lnTo>
                  <a:lnTo>
                    <a:pt x="1218876" y="44873"/>
                  </a:lnTo>
                  <a:lnTo>
                    <a:pt x="1215319" y="62243"/>
                  </a:lnTo>
                  <a:lnTo>
                    <a:pt x="1205651" y="76517"/>
                  </a:lnTo>
                  <a:lnTo>
                    <a:pt x="1191380" y="86188"/>
                  </a:lnTo>
                  <a:lnTo>
                    <a:pt x="1174015" y="89746"/>
                  </a:lnTo>
                  <a:close/>
                </a:path>
                <a:path w="2288540" h="1162050">
                  <a:moveTo>
                    <a:pt x="1737745" y="89746"/>
                  </a:moveTo>
                  <a:lnTo>
                    <a:pt x="1720380" y="86188"/>
                  </a:lnTo>
                  <a:lnTo>
                    <a:pt x="1706109" y="76517"/>
                  </a:lnTo>
                  <a:lnTo>
                    <a:pt x="1696441" y="62243"/>
                  </a:lnTo>
                  <a:lnTo>
                    <a:pt x="1692884" y="44873"/>
                  </a:lnTo>
                  <a:lnTo>
                    <a:pt x="1696441" y="27503"/>
                  </a:lnTo>
                  <a:lnTo>
                    <a:pt x="1706109" y="13229"/>
                  </a:lnTo>
                  <a:lnTo>
                    <a:pt x="1720380" y="3558"/>
                  </a:lnTo>
                  <a:lnTo>
                    <a:pt x="1737745" y="0"/>
                  </a:lnTo>
                  <a:lnTo>
                    <a:pt x="1755467" y="3558"/>
                  </a:lnTo>
                  <a:lnTo>
                    <a:pt x="1769698" y="13229"/>
                  </a:lnTo>
                  <a:lnTo>
                    <a:pt x="1779168" y="27503"/>
                  </a:lnTo>
                  <a:lnTo>
                    <a:pt x="1782606" y="44873"/>
                  </a:lnTo>
                  <a:lnTo>
                    <a:pt x="1779049" y="62243"/>
                  </a:lnTo>
                  <a:lnTo>
                    <a:pt x="1769381" y="76517"/>
                  </a:lnTo>
                  <a:lnTo>
                    <a:pt x="1755110" y="86188"/>
                  </a:lnTo>
                  <a:lnTo>
                    <a:pt x="1737745" y="89746"/>
                  </a:lnTo>
                  <a:close/>
                </a:path>
                <a:path w="2288540" h="1162050">
                  <a:moveTo>
                    <a:pt x="2288462" y="86906"/>
                  </a:moveTo>
                  <a:lnTo>
                    <a:pt x="2284956" y="86188"/>
                  </a:lnTo>
                  <a:lnTo>
                    <a:pt x="2270686" y="76517"/>
                  </a:lnTo>
                  <a:lnTo>
                    <a:pt x="2261018" y="62243"/>
                  </a:lnTo>
                  <a:lnTo>
                    <a:pt x="2257460" y="44873"/>
                  </a:lnTo>
                  <a:lnTo>
                    <a:pt x="2261018" y="27503"/>
                  </a:lnTo>
                  <a:lnTo>
                    <a:pt x="2270686" y="13229"/>
                  </a:lnTo>
                  <a:lnTo>
                    <a:pt x="2284956" y="3558"/>
                  </a:lnTo>
                  <a:lnTo>
                    <a:pt x="2288462" y="2840"/>
                  </a:lnTo>
                  <a:lnTo>
                    <a:pt x="2288462" y="86906"/>
                  </a:lnTo>
                  <a:close/>
                </a:path>
                <a:path w="2288540" h="1162050">
                  <a:moveTo>
                    <a:pt x="45707" y="610447"/>
                  </a:moveTo>
                  <a:lnTo>
                    <a:pt x="28342" y="606888"/>
                  </a:lnTo>
                  <a:lnTo>
                    <a:pt x="14071" y="597218"/>
                  </a:lnTo>
                  <a:lnTo>
                    <a:pt x="4403" y="582943"/>
                  </a:lnTo>
                  <a:lnTo>
                    <a:pt x="846" y="565573"/>
                  </a:lnTo>
                  <a:lnTo>
                    <a:pt x="4403" y="548203"/>
                  </a:lnTo>
                  <a:lnTo>
                    <a:pt x="14071" y="533929"/>
                  </a:lnTo>
                  <a:lnTo>
                    <a:pt x="28342" y="524259"/>
                  </a:lnTo>
                  <a:lnTo>
                    <a:pt x="45707" y="520700"/>
                  </a:lnTo>
                  <a:lnTo>
                    <a:pt x="63072" y="524259"/>
                  </a:lnTo>
                  <a:lnTo>
                    <a:pt x="77343" y="533929"/>
                  </a:lnTo>
                  <a:lnTo>
                    <a:pt x="87011" y="548203"/>
                  </a:lnTo>
                  <a:lnTo>
                    <a:pt x="90568" y="565573"/>
                  </a:lnTo>
                  <a:lnTo>
                    <a:pt x="87011" y="582943"/>
                  </a:lnTo>
                  <a:lnTo>
                    <a:pt x="77343" y="597218"/>
                  </a:lnTo>
                  <a:lnTo>
                    <a:pt x="63072" y="606888"/>
                  </a:lnTo>
                  <a:lnTo>
                    <a:pt x="45707" y="610447"/>
                  </a:lnTo>
                  <a:close/>
                </a:path>
                <a:path w="2288540" h="1162050">
                  <a:moveTo>
                    <a:pt x="609437" y="610447"/>
                  </a:moveTo>
                  <a:lnTo>
                    <a:pt x="592072" y="606888"/>
                  </a:lnTo>
                  <a:lnTo>
                    <a:pt x="577801" y="597218"/>
                  </a:lnTo>
                  <a:lnTo>
                    <a:pt x="568134" y="582943"/>
                  </a:lnTo>
                  <a:lnTo>
                    <a:pt x="564576" y="565573"/>
                  </a:lnTo>
                  <a:lnTo>
                    <a:pt x="568134" y="548203"/>
                  </a:lnTo>
                  <a:lnTo>
                    <a:pt x="577801" y="533929"/>
                  </a:lnTo>
                  <a:lnTo>
                    <a:pt x="592072" y="524259"/>
                  </a:lnTo>
                  <a:lnTo>
                    <a:pt x="609437" y="520700"/>
                  </a:lnTo>
                  <a:lnTo>
                    <a:pt x="627160" y="524259"/>
                  </a:lnTo>
                  <a:lnTo>
                    <a:pt x="641390" y="533929"/>
                  </a:lnTo>
                  <a:lnTo>
                    <a:pt x="650860" y="548203"/>
                  </a:lnTo>
                  <a:lnTo>
                    <a:pt x="654299" y="565573"/>
                  </a:lnTo>
                  <a:lnTo>
                    <a:pt x="650741" y="582943"/>
                  </a:lnTo>
                  <a:lnTo>
                    <a:pt x="641073" y="597218"/>
                  </a:lnTo>
                  <a:lnTo>
                    <a:pt x="626803" y="606888"/>
                  </a:lnTo>
                  <a:lnTo>
                    <a:pt x="609437" y="610447"/>
                  </a:lnTo>
                  <a:close/>
                </a:path>
                <a:path w="2288540" h="1162050">
                  <a:moveTo>
                    <a:pt x="1174015" y="610447"/>
                  </a:moveTo>
                  <a:lnTo>
                    <a:pt x="1156650" y="606888"/>
                  </a:lnTo>
                  <a:lnTo>
                    <a:pt x="1142379" y="597218"/>
                  </a:lnTo>
                  <a:lnTo>
                    <a:pt x="1132711" y="582943"/>
                  </a:lnTo>
                  <a:lnTo>
                    <a:pt x="1129153" y="565573"/>
                  </a:lnTo>
                  <a:lnTo>
                    <a:pt x="1132711" y="548203"/>
                  </a:lnTo>
                  <a:lnTo>
                    <a:pt x="1142379" y="533929"/>
                  </a:lnTo>
                  <a:lnTo>
                    <a:pt x="1156650" y="524259"/>
                  </a:lnTo>
                  <a:lnTo>
                    <a:pt x="1174015" y="520700"/>
                  </a:lnTo>
                  <a:lnTo>
                    <a:pt x="1191380" y="524259"/>
                  </a:lnTo>
                  <a:lnTo>
                    <a:pt x="1205651" y="533929"/>
                  </a:lnTo>
                  <a:lnTo>
                    <a:pt x="1215319" y="548203"/>
                  </a:lnTo>
                  <a:lnTo>
                    <a:pt x="1218876" y="565573"/>
                  </a:lnTo>
                  <a:lnTo>
                    <a:pt x="1215319" y="582943"/>
                  </a:lnTo>
                  <a:lnTo>
                    <a:pt x="1205651" y="597218"/>
                  </a:lnTo>
                  <a:lnTo>
                    <a:pt x="1191380" y="606888"/>
                  </a:lnTo>
                  <a:lnTo>
                    <a:pt x="1174015" y="610447"/>
                  </a:lnTo>
                  <a:close/>
                </a:path>
                <a:path w="2288540" h="1162050">
                  <a:moveTo>
                    <a:pt x="1737745" y="610447"/>
                  </a:moveTo>
                  <a:lnTo>
                    <a:pt x="1720380" y="606888"/>
                  </a:lnTo>
                  <a:lnTo>
                    <a:pt x="1706109" y="597218"/>
                  </a:lnTo>
                  <a:lnTo>
                    <a:pt x="1696441" y="582943"/>
                  </a:lnTo>
                  <a:lnTo>
                    <a:pt x="1692884" y="565573"/>
                  </a:lnTo>
                  <a:lnTo>
                    <a:pt x="1696441" y="548203"/>
                  </a:lnTo>
                  <a:lnTo>
                    <a:pt x="1706109" y="533929"/>
                  </a:lnTo>
                  <a:lnTo>
                    <a:pt x="1720380" y="524259"/>
                  </a:lnTo>
                  <a:lnTo>
                    <a:pt x="1737745" y="520700"/>
                  </a:lnTo>
                  <a:lnTo>
                    <a:pt x="1755586" y="524259"/>
                  </a:lnTo>
                  <a:lnTo>
                    <a:pt x="1770016" y="533929"/>
                  </a:lnTo>
                  <a:lnTo>
                    <a:pt x="1779525" y="548203"/>
                  </a:lnTo>
                  <a:lnTo>
                    <a:pt x="1782606" y="565573"/>
                  </a:lnTo>
                  <a:lnTo>
                    <a:pt x="1779049" y="582943"/>
                  </a:lnTo>
                  <a:lnTo>
                    <a:pt x="1769381" y="597218"/>
                  </a:lnTo>
                  <a:lnTo>
                    <a:pt x="1755110" y="606888"/>
                  </a:lnTo>
                  <a:lnTo>
                    <a:pt x="1737745" y="610447"/>
                  </a:lnTo>
                  <a:close/>
                </a:path>
                <a:path w="2288540" h="1162050">
                  <a:moveTo>
                    <a:pt x="2288462" y="607606"/>
                  </a:moveTo>
                  <a:lnTo>
                    <a:pt x="2284956" y="606888"/>
                  </a:lnTo>
                  <a:lnTo>
                    <a:pt x="2270686" y="597218"/>
                  </a:lnTo>
                  <a:lnTo>
                    <a:pt x="2261018" y="582943"/>
                  </a:lnTo>
                  <a:lnTo>
                    <a:pt x="2257460" y="565573"/>
                  </a:lnTo>
                  <a:lnTo>
                    <a:pt x="2261018" y="548203"/>
                  </a:lnTo>
                  <a:lnTo>
                    <a:pt x="2270686" y="533929"/>
                  </a:lnTo>
                  <a:lnTo>
                    <a:pt x="2284956" y="524259"/>
                  </a:lnTo>
                  <a:lnTo>
                    <a:pt x="2288462" y="523540"/>
                  </a:lnTo>
                  <a:lnTo>
                    <a:pt x="2288462" y="607606"/>
                  </a:lnTo>
                  <a:close/>
                </a:path>
                <a:path w="2288540" h="1162050">
                  <a:moveTo>
                    <a:pt x="45707" y="1161627"/>
                  </a:moveTo>
                  <a:lnTo>
                    <a:pt x="28342" y="1158069"/>
                  </a:lnTo>
                  <a:lnTo>
                    <a:pt x="14071" y="1148398"/>
                  </a:lnTo>
                  <a:lnTo>
                    <a:pt x="4403" y="1134124"/>
                  </a:lnTo>
                  <a:lnTo>
                    <a:pt x="846" y="1116754"/>
                  </a:lnTo>
                  <a:lnTo>
                    <a:pt x="4403" y="1099384"/>
                  </a:lnTo>
                  <a:lnTo>
                    <a:pt x="14071" y="1085110"/>
                  </a:lnTo>
                  <a:lnTo>
                    <a:pt x="28342" y="1075439"/>
                  </a:lnTo>
                  <a:lnTo>
                    <a:pt x="45707" y="1071880"/>
                  </a:lnTo>
                  <a:lnTo>
                    <a:pt x="63072" y="1075439"/>
                  </a:lnTo>
                  <a:lnTo>
                    <a:pt x="77343" y="1085110"/>
                  </a:lnTo>
                  <a:lnTo>
                    <a:pt x="87011" y="1099384"/>
                  </a:lnTo>
                  <a:lnTo>
                    <a:pt x="90568" y="1116754"/>
                  </a:lnTo>
                  <a:lnTo>
                    <a:pt x="87011" y="1134124"/>
                  </a:lnTo>
                  <a:lnTo>
                    <a:pt x="77343" y="1148398"/>
                  </a:lnTo>
                  <a:lnTo>
                    <a:pt x="63072" y="1158069"/>
                  </a:lnTo>
                  <a:lnTo>
                    <a:pt x="45707" y="1161627"/>
                  </a:lnTo>
                  <a:close/>
                </a:path>
                <a:path w="2288540" h="1162050">
                  <a:moveTo>
                    <a:pt x="609437" y="1161627"/>
                  </a:moveTo>
                  <a:lnTo>
                    <a:pt x="592072" y="1158069"/>
                  </a:lnTo>
                  <a:lnTo>
                    <a:pt x="577801" y="1148398"/>
                  </a:lnTo>
                  <a:lnTo>
                    <a:pt x="568134" y="1134124"/>
                  </a:lnTo>
                  <a:lnTo>
                    <a:pt x="564576" y="1116754"/>
                  </a:lnTo>
                  <a:lnTo>
                    <a:pt x="568134" y="1099384"/>
                  </a:lnTo>
                  <a:lnTo>
                    <a:pt x="577801" y="1085110"/>
                  </a:lnTo>
                  <a:lnTo>
                    <a:pt x="592072" y="1075439"/>
                  </a:lnTo>
                  <a:lnTo>
                    <a:pt x="609437" y="1071880"/>
                  </a:lnTo>
                  <a:lnTo>
                    <a:pt x="627279" y="1075439"/>
                  </a:lnTo>
                  <a:lnTo>
                    <a:pt x="641708" y="1085110"/>
                  </a:lnTo>
                  <a:lnTo>
                    <a:pt x="651217" y="1099384"/>
                  </a:lnTo>
                  <a:lnTo>
                    <a:pt x="654299" y="1116754"/>
                  </a:lnTo>
                  <a:lnTo>
                    <a:pt x="650741" y="1134124"/>
                  </a:lnTo>
                  <a:lnTo>
                    <a:pt x="641073" y="1148398"/>
                  </a:lnTo>
                  <a:lnTo>
                    <a:pt x="626803" y="1158069"/>
                  </a:lnTo>
                  <a:lnTo>
                    <a:pt x="609437" y="1161627"/>
                  </a:lnTo>
                  <a:close/>
                </a:path>
                <a:path w="2288540" h="1162050">
                  <a:moveTo>
                    <a:pt x="1174015" y="1161627"/>
                  </a:moveTo>
                  <a:lnTo>
                    <a:pt x="1156650" y="1158069"/>
                  </a:lnTo>
                  <a:lnTo>
                    <a:pt x="1142379" y="1148398"/>
                  </a:lnTo>
                  <a:lnTo>
                    <a:pt x="1132711" y="1134124"/>
                  </a:lnTo>
                  <a:lnTo>
                    <a:pt x="1129153" y="1116754"/>
                  </a:lnTo>
                  <a:lnTo>
                    <a:pt x="1132711" y="1099384"/>
                  </a:lnTo>
                  <a:lnTo>
                    <a:pt x="1142379" y="1085110"/>
                  </a:lnTo>
                  <a:lnTo>
                    <a:pt x="1156650" y="1075439"/>
                  </a:lnTo>
                  <a:lnTo>
                    <a:pt x="1174015" y="1071880"/>
                  </a:lnTo>
                  <a:lnTo>
                    <a:pt x="1191380" y="1075439"/>
                  </a:lnTo>
                  <a:lnTo>
                    <a:pt x="1205651" y="1085110"/>
                  </a:lnTo>
                  <a:lnTo>
                    <a:pt x="1215319" y="1099384"/>
                  </a:lnTo>
                  <a:lnTo>
                    <a:pt x="1218876" y="1116754"/>
                  </a:lnTo>
                  <a:lnTo>
                    <a:pt x="1215319" y="1134124"/>
                  </a:lnTo>
                  <a:lnTo>
                    <a:pt x="1205651" y="1148398"/>
                  </a:lnTo>
                  <a:lnTo>
                    <a:pt x="1191380" y="1158069"/>
                  </a:lnTo>
                  <a:lnTo>
                    <a:pt x="1174015" y="1161627"/>
                  </a:lnTo>
                  <a:close/>
                </a:path>
                <a:path w="2288540" h="1162050">
                  <a:moveTo>
                    <a:pt x="1737745" y="1161627"/>
                  </a:moveTo>
                  <a:lnTo>
                    <a:pt x="1720380" y="1158069"/>
                  </a:lnTo>
                  <a:lnTo>
                    <a:pt x="1706109" y="1148398"/>
                  </a:lnTo>
                  <a:lnTo>
                    <a:pt x="1696441" y="1134124"/>
                  </a:lnTo>
                  <a:lnTo>
                    <a:pt x="1692884" y="1116754"/>
                  </a:lnTo>
                  <a:lnTo>
                    <a:pt x="1696441" y="1099384"/>
                  </a:lnTo>
                  <a:lnTo>
                    <a:pt x="1706109" y="1085110"/>
                  </a:lnTo>
                  <a:lnTo>
                    <a:pt x="1720380" y="1075439"/>
                  </a:lnTo>
                  <a:lnTo>
                    <a:pt x="1737745" y="1071880"/>
                  </a:lnTo>
                  <a:lnTo>
                    <a:pt x="1755586" y="1075439"/>
                  </a:lnTo>
                  <a:lnTo>
                    <a:pt x="1770016" y="1085110"/>
                  </a:lnTo>
                  <a:lnTo>
                    <a:pt x="1779525" y="1099384"/>
                  </a:lnTo>
                  <a:lnTo>
                    <a:pt x="1782606" y="1116754"/>
                  </a:lnTo>
                  <a:lnTo>
                    <a:pt x="1779049" y="1134124"/>
                  </a:lnTo>
                  <a:lnTo>
                    <a:pt x="1769381" y="1148398"/>
                  </a:lnTo>
                  <a:lnTo>
                    <a:pt x="1755110" y="1158069"/>
                  </a:lnTo>
                  <a:lnTo>
                    <a:pt x="1737745" y="1161627"/>
                  </a:lnTo>
                  <a:close/>
                </a:path>
                <a:path w="2288540" h="1162050">
                  <a:moveTo>
                    <a:pt x="2288462" y="1158787"/>
                  </a:moveTo>
                  <a:lnTo>
                    <a:pt x="2284956" y="1158069"/>
                  </a:lnTo>
                  <a:lnTo>
                    <a:pt x="2270686" y="1148398"/>
                  </a:lnTo>
                  <a:lnTo>
                    <a:pt x="2261018" y="1134124"/>
                  </a:lnTo>
                  <a:lnTo>
                    <a:pt x="2257460" y="1116754"/>
                  </a:lnTo>
                  <a:lnTo>
                    <a:pt x="2261018" y="1099384"/>
                  </a:lnTo>
                  <a:lnTo>
                    <a:pt x="2270686" y="1085110"/>
                  </a:lnTo>
                  <a:lnTo>
                    <a:pt x="2284956" y="1075439"/>
                  </a:lnTo>
                  <a:lnTo>
                    <a:pt x="2288462" y="1074721"/>
                  </a:lnTo>
                  <a:lnTo>
                    <a:pt x="2288462" y="1158787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316340" y="1283168"/>
              <a:ext cx="1071056" cy="1071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1288581"/>
            <a:ext cx="586994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375" dirty="0">
                <a:solidFill>
                  <a:srgbClr val="F7F7F7"/>
                </a:solidFill>
                <a:latin typeface="Verdana"/>
                <a:cs typeface="Verdana"/>
              </a:rPr>
              <a:t>Direct</a:t>
            </a:r>
            <a:r>
              <a:rPr sz="5000" b="1" spc="-39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5000" b="1" spc="-400" dirty="0">
                <a:solidFill>
                  <a:srgbClr val="F7F7F7"/>
                </a:solidFill>
                <a:latin typeface="Verdana"/>
                <a:cs typeface="Verdana"/>
              </a:rPr>
              <a:t>Competitors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05769" y="8007091"/>
            <a:ext cx="636651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500" dirty="0">
                <a:solidFill>
                  <a:srgbClr val="F7F7F7"/>
                </a:solidFill>
                <a:latin typeface="Verdana"/>
                <a:cs typeface="Verdana"/>
              </a:rPr>
              <a:t>Indirect</a:t>
            </a:r>
            <a:r>
              <a:rPr sz="5000" b="1" spc="-38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5000" b="1" spc="-400" dirty="0">
                <a:solidFill>
                  <a:srgbClr val="F7F7F7"/>
                </a:solidFill>
                <a:latin typeface="Verdana"/>
                <a:cs typeface="Verdana"/>
              </a:rPr>
              <a:t>Competitors</a:t>
            </a:r>
            <a:endParaRPr sz="5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291304" y="1028705"/>
            <a:ext cx="1337310" cy="1337310"/>
            <a:chOff x="12291304" y="1028705"/>
            <a:chExt cx="1337310" cy="1337310"/>
          </a:xfrm>
        </p:grpSpPr>
        <p:sp>
          <p:nvSpPr>
            <p:cNvPr id="5" name="object 5"/>
            <p:cNvSpPr/>
            <p:nvPr/>
          </p:nvSpPr>
          <p:spPr>
            <a:xfrm>
              <a:off x="12291304" y="1028705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668460" y="1336921"/>
                  </a:moveTo>
                  <a:lnTo>
                    <a:pt x="619290" y="1335111"/>
                  </a:lnTo>
                  <a:lnTo>
                    <a:pt x="570377" y="1329686"/>
                  </a:lnTo>
                  <a:lnTo>
                    <a:pt x="521995" y="1320678"/>
                  </a:lnTo>
                  <a:lnTo>
                    <a:pt x="474416" y="1308137"/>
                  </a:lnTo>
                  <a:lnTo>
                    <a:pt x="427889" y="1292131"/>
                  </a:lnTo>
                  <a:lnTo>
                    <a:pt x="382656" y="1272741"/>
                  </a:lnTo>
                  <a:lnTo>
                    <a:pt x="338973" y="1250077"/>
                  </a:lnTo>
                  <a:lnTo>
                    <a:pt x="297084" y="1224265"/>
                  </a:lnTo>
                  <a:lnTo>
                    <a:pt x="257206" y="1195442"/>
                  </a:lnTo>
                  <a:lnTo>
                    <a:pt x="219549" y="1163758"/>
                  </a:lnTo>
                  <a:lnTo>
                    <a:pt x="184326" y="1129388"/>
                  </a:lnTo>
                  <a:lnTo>
                    <a:pt x="151733" y="1092527"/>
                  </a:lnTo>
                  <a:lnTo>
                    <a:pt x="121939" y="1053369"/>
                  </a:lnTo>
                  <a:lnTo>
                    <a:pt x="95102" y="1012118"/>
                  </a:lnTo>
                  <a:lnTo>
                    <a:pt x="71372" y="969003"/>
                  </a:lnTo>
                  <a:lnTo>
                    <a:pt x="50883" y="924269"/>
                  </a:lnTo>
                  <a:lnTo>
                    <a:pt x="33739" y="878149"/>
                  </a:lnTo>
                  <a:lnTo>
                    <a:pt x="20032" y="830883"/>
                  </a:lnTo>
                  <a:lnTo>
                    <a:pt x="9840" y="782737"/>
                  </a:lnTo>
                  <a:lnTo>
                    <a:pt x="3218" y="733980"/>
                  </a:lnTo>
                  <a:lnTo>
                    <a:pt x="201" y="684870"/>
                  </a:lnTo>
                  <a:lnTo>
                    <a:pt x="0" y="668460"/>
                  </a:lnTo>
                  <a:lnTo>
                    <a:pt x="201" y="652050"/>
                  </a:lnTo>
                  <a:lnTo>
                    <a:pt x="3218" y="602940"/>
                  </a:lnTo>
                  <a:lnTo>
                    <a:pt x="9840" y="554184"/>
                  </a:lnTo>
                  <a:lnTo>
                    <a:pt x="20032" y="506037"/>
                  </a:lnTo>
                  <a:lnTo>
                    <a:pt x="33739" y="458772"/>
                  </a:lnTo>
                  <a:lnTo>
                    <a:pt x="50883" y="412652"/>
                  </a:lnTo>
                  <a:lnTo>
                    <a:pt x="71372" y="367917"/>
                  </a:lnTo>
                  <a:lnTo>
                    <a:pt x="95102" y="324803"/>
                  </a:lnTo>
                  <a:lnTo>
                    <a:pt x="121939" y="283551"/>
                  </a:lnTo>
                  <a:lnTo>
                    <a:pt x="151733" y="244393"/>
                  </a:lnTo>
                  <a:lnTo>
                    <a:pt x="184326" y="207533"/>
                  </a:lnTo>
                  <a:lnTo>
                    <a:pt x="219549" y="173163"/>
                  </a:lnTo>
                  <a:lnTo>
                    <a:pt x="257206" y="141478"/>
                  </a:lnTo>
                  <a:lnTo>
                    <a:pt x="297084" y="112655"/>
                  </a:lnTo>
                  <a:lnTo>
                    <a:pt x="338973" y="86843"/>
                  </a:lnTo>
                  <a:lnTo>
                    <a:pt x="382656" y="64178"/>
                  </a:lnTo>
                  <a:lnTo>
                    <a:pt x="427889" y="44789"/>
                  </a:lnTo>
                  <a:lnTo>
                    <a:pt x="474416" y="28783"/>
                  </a:lnTo>
                  <a:lnTo>
                    <a:pt x="521995" y="16242"/>
                  </a:lnTo>
                  <a:lnTo>
                    <a:pt x="570377" y="7234"/>
                  </a:lnTo>
                  <a:lnTo>
                    <a:pt x="619290" y="1810"/>
                  </a:lnTo>
                  <a:lnTo>
                    <a:pt x="668460" y="0"/>
                  </a:lnTo>
                  <a:lnTo>
                    <a:pt x="684870" y="201"/>
                  </a:lnTo>
                  <a:lnTo>
                    <a:pt x="733980" y="3218"/>
                  </a:lnTo>
                  <a:lnTo>
                    <a:pt x="782737" y="9840"/>
                  </a:lnTo>
                  <a:lnTo>
                    <a:pt x="830883" y="20032"/>
                  </a:lnTo>
                  <a:lnTo>
                    <a:pt x="878149" y="33739"/>
                  </a:lnTo>
                  <a:lnTo>
                    <a:pt x="924269" y="50883"/>
                  </a:lnTo>
                  <a:lnTo>
                    <a:pt x="969003" y="71372"/>
                  </a:lnTo>
                  <a:lnTo>
                    <a:pt x="1012118" y="95102"/>
                  </a:lnTo>
                  <a:lnTo>
                    <a:pt x="1053369" y="121939"/>
                  </a:lnTo>
                  <a:lnTo>
                    <a:pt x="1092527" y="151733"/>
                  </a:lnTo>
                  <a:lnTo>
                    <a:pt x="1129388" y="184326"/>
                  </a:lnTo>
                  <a:lnTo>
                    <a:pt x="1163758" y="219549"/>
                  </a:lnTo>
                  <a:lnTo>
                    <a:pt x="1195442" y="257206"/>
                  </a:lnTo>
                  <a:lnTo>
                    <a:pt x="1224265" y="297084"/>
                  </a:lnTo>
                  <a:lnTo>
                    <a:pt x="1250077" y="338973"/>
                  </a:lnTo>
                  <a:lnTo>
                    <a:pt x="1272741" y="382656"/>
                  </a:lnTo>
                  <a:lnTo>
                    <a:pt x="1292131" y="427889"/>
                  </a:lnTo>
                  <a:lnTo>
                    <a:pt x="1308137" y="474416"/>
                  </a:lnTo>
                  <a:lnTo>
                    <a:pt x="1320678" y="521995"/>
                  </a:lnTo>
                  <a:lnTo>
                    <a:pt x="1329686" y="570377"/>
                  </a:lnTo>
                  <a:lnTo>
                    <a:pt x="1335111" y="619290"/>
                  </a:lnTo>
                  <a:lnTo>
                    <a:pt x="1336921" y="668460"/>
                  </a:lnTo>
                  <a:lnTo>
                    <a:pt x="1336720" y="684870"/>
                  </a:lnTo>
                  <a:lnTo>
                    <a:pt x="1333703" y="733980"/>
                  </a:lnTo>
                  <a:lnTo>
                    <a:pt x="1327080" y="782737"/>
                  </a:lnTo>
                  <a:lnTo>
                    <a:pt x="1316888" y="830883"/>
                  </a:lnTo>
                  <a:lnTo>
                    <a:pt x="1303181" y="878149"/>
                  </a:lnTo>
                  <a:lnTo>
                    <a:pt x="1286038" y="924269"/>
                  </a:lnTo>
                  <a:lnTo>
                    <a:pt x="1265548" y="969003"/>
                  </a:lnTo>
                  <a:lnTo>
                    <a:pt x="1241818" y="1012118"/>
                  </a:lnTo>
                  <a:lnTo>
                    <a:pt x="1214981" y="1053369"/>
                  </a:lnTo>
                  <a:lnTo>
                    <a:pt x="1185187" y="1092527"/>
                  </a:lnTo>
                  <a:lnTo>
                    <a:pt x="1152595" y="1129388"/>
                  </a:lnTo>
                  <a:lnTo>
                    <a:pt x="1117372" y="1163758"/>
                  </a:lnTo>
                  <a:lnTo>
                    <a:pt x="1079715" y="1195442"/>
                  </a:lnTo>
                  <a:lnTo>
                    <a:pt x="1039837" y="1224265"/>
                  </a:lnTo>
                  <a:lnTo>
                    <a:pt x="997947" y="1250077"/>
                  </a:lnTo>
                  <a:lnTo>
                    <a:pt x="954264" y="1272741"/>
                  </a:lnTo>
                  <a:lnTo>
                    <a:pt x="909031" y="1292131"/>
                  </a:lnTo>
                  <a:lnTo>
                    <a:pt x="862504" y="1308137"/>
                  </a:lnTo>
                  <a:lnTo>
                    <a:pt x="814926" y="1320678"/>
                  </a:lnTo>
                  <a:lnTo>
                    <a:pt x="766544" y="1329686"/>
                  </a:lnTo>
                  <a:lnTo>
                    <a:pt x="717630" y="1335111"/>
                  </a:lnTo>
                  <a:lnTo>
                    <a:pt x="668460" y="1336921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600026" y="1337944"/>
              <a:ext cx="723900" cy="722630"/>
            </a:xfrm>
            <a:custGeom>
              <a:avLst/>
              <a:gdLst/>
              <a:ahLst/>
              <a:cxnLst/>
              <a:rect l="l" t="t" r="r" b="b"/>
              <a:pathLst>
                <a:path w="723900" h="722630">
                  <a:moveTo>
                    <a:pt x="268566" y="711238"/>
                  </a:moveTo>
                  <a:lnTo>
                    <a:pt x="168097" y="327571"/>
                  </a:lnTo>
                  <a:lnTo>
                    <a:pt x="18821" y="476846"/>
                  </a:lnTo>
                  <a:lnTo>
                    <a:pt x="33972" y="514731"/>
                  </a:lnTo>
                  <a:lnTo>
                    <a:pt x="53555" y="551040"/>
                  </a:lnTo>
                  <a:lnTo>
                    <a:pt x="77558" y="585393"/>
                  </a:lnTo>
                  <a:lnTo>
                    <a:pt x="105981" y="617423"/>
                  </a:lnTo>
                  <a:lnTo>
                    <a:pt x="142748" y="649592"/>
                  </a:lnTo>
                  <a:lnTo>
                    <a:pt x="182499" y="675944"/>
                  </a:lnTo>
                  <a:lnTo>
                    <a:pt x="224637" y="696506"/>
                  </a:lnTo>
                  <a:lnTo>
                    <a:pt x="268566" y="711238"/>
                  </a:lnTo>
                  <a:close/>
                </a:path>
                <a:path w="723900" h="722630">
                  <a:moveTo>
                    <a:pt x="294779" y="176276"/>
                  </a:moveTo>
                  <a:lnTo>
                    <a:pt x="91211" y="121259"/>
                  </a:lnTo>
                  <a:lnTo>
                    <a:pt x="58826" y="163601"/>
                  </a:lnTo>
                  <a:lnTo>
                    <a:pt x="33515" y="209194"/>
                  </a:lnTo>
                  <a:lnTo>
                    <a:pt x="15265" y="257238"/>
                  </a:lnTo>
                  <a:lnTo>
                    <a:pt x="4102" y="306933"/>
                  </a:lnTo>
                  <a:lnTo>
                    <a:pt x="0" y="357492"/>
                  </a:lnTo>
                  <a:lnTo>
                    <a:pt x="2984" y="408127"/>
                  </a:lnTo>
                  <a:lnTo>
                    <a:pt x="13030" y="458025"/>
                  </a:lnTo>
                  <a:lnTo>
                    <a:pt x="294779" y="176276"/>
                  </a:lnTo>
                  <a:close/>
                </a:path>
                <a:path w="723900" h="722630">
                  <a:moveTo>
                    <a:pt x="485736" y="209867"/>
                  </a:moveTo>
                  <a:lnTo>
                    <a:pt x="428840" y="5727"/>
                  </a:lnTo>
                  <a:lnTo>
                    <a:pt x="379869" y="0"/>
                  </a:lnTo>
                  <a:lnTo>
                    <a:pt x="330631" y="914"/>
                  </a:lnTo>
                  <a:lnTo>
                    <a:pt x="281863" y="8483"/>
                  </a:lnTo>
                  <a:lnTo>
                    <a:pt x="234276" y="22733"/>
                  </a:lnTo>
                  <a:lnTo>
                    <a:pt x="188645" y="43637"/>
                  </a:lnTo>
                  <a:lnTo>
                    <a:pt x="145681" y="71221"/>
                  </a:lnTo>
                  <a:lnTo>
                    <a:pt x="106121" y="105486"/>
                  </a:lnTo>
                  <a:lnTo>
                    <a:pt x="105257" y="106489"/>
                  </a:lnTo>
                  <a:lnTo>
                    <a:pt x="104673" y="106934"/>
                  </a:lnTo>
                  <a:lnTo>
                    <a:pt x="485736" y="209867"/>
                  </a:lnTo>
                  <a:close/>
                </a:path>
                <a:path w="723900" h="722630">
                  <a:moveTo>
                    <a:pt x="617639" y="617562"/>
                  </a:moveTo>
                  <a:lnTo>
                    <a:pt x="234403" y="512025"/>
                  </a:lnTo>
                  <a:lnTo>
                    <a:pt x="287680" y="715733"/>
                  </a:lnTo>
                  <a:lnTo>
                    <a:pt x="337591" y="722553"/>
                  </a:lnTo>
                  <a:lnTo>
                    <a:pt x="387883" y="722426"/>
                  </a:lnTo>
                  <a:lnTo>
                    <a:pt x="437769" y="715352"/>
                  </a:lnTo>
                  <a:lnTo>
                    <a:pt x="486473" y="701332"/>
                  </a:lnTo>
                  <a:lnTo>
                    <a:pt x="533209" y="680364"/>
                  </a:lnTo>
                  <a:lnTo>
                    <a:pt x="577189" y="652437"/>
                  </a:lnTo>
                  <a:lnTo>
                    <a:pt x="617639" y="617562"/>
                  </a:lnTo>
                  <a:close/>
                </a:path>
                <a:path w="723900" h="722630">
                  <a:moveTo>
                    <a:pt x="705078" y="246062"/>
                  </a:moveTo>
                  <a:lnTo>
                    <a:pt x="689940" y="208178"/>
                  </a:lnTo>
                  <a:lnTo>
                    <a:pt x="670356" y="171869"/>
                  </a:lnTo>
                  <a:lnTo>
                    <a:pt x="646341" y="137502"/>
                  </a:lnTo>
                  <a:lnTo>
                    <a:pt x="617918" y="105486"/>
                  </a:lnTo>
                  <a:lnTo>
                    <a:pt x="579602" y="72148"/>
                  </a:lnTo>
                  <a:lnTo>
                    <a:pt x="538048" y="45085"/>
                  </a:lnTo>
                  <a:lnTo>
                    <a:pt x="493928" y="24307"/>
                  </a:lnTo>
                  <a:lnTo>
                    <a:pt x="447954" y="9779"/>
                  </a:lnTo>
                  <a:lnTo>
                    <a:pt x="555523" y="395478"/>
                  </a:lnTo>
                  <a:lnTo>
                    <a:pt x="705078" y="246062"/>
                  </a:lnTo>
                  <a:close/>
                </a:path>
                <a:path w="723900" h="722630">
                  <a:moveTo>
                    <a:pt x="723823" y="365975"/>
                  </a:moveTo>
                  <a:lnTo>
                    <a:pt x="720864" y="315048"/>
                  </a:lnTo>
                  <a:lnTo>
                    <a:pt x="710730" y="264883"/>
                  </a:lnTo>
                  <a:lnTo>
                    <a:pt x="428256" y="547344"/>
                  </a:lnTo>
                  <a:lnTo>
                    <a:pt x="631240" y="603237"/>
                  </a:lnTo>
                  <a:lnTo>
                    <a:pt x="664083" y="560832"/>
                  </a:lnTo>
                  <a:lnTo>
                    <a:pt x="689762" y="515086"/>
                  </a:lnTo>
                  <a:lnTo>
                    <a:pt x="708279" y="466813"/>
                  </a:lnTo>
                  <a:lnTo>
                    <a:pt x="719632" y="416839"/>
                  </a:lnTo>
                  <a:lnTo>
                    <a:pt x="723823" y="36597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5922386" y="1028705"/>
            <a:ext cx="1337310" cy="1337310"/>
            <a:chOff x="15922386" y="1028705"/>
            <a:chExt cx="1337310" cy="1337310"/>
          </a:xfrm>
        </p:grpSpPr>
        <p:sp>
          <p:nvSpPr>
            <p:cNvPr id="8" name="object 8"/>
            <p:cNvSpPr/>
            <p:nvPr/>
          </p:nvSpPr>
          <p:spPr>
            <a:xfrm>
              <a:off x="15922386" y="1028705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668460" y="1336921"/>
                  </a:moveTo>
                  <a:lnTo>
                    <a:pt x="619290" y="1335111"/>
                  </a:lnTo>
                  <a:lnTo>
                    <a:pt x="570377" y="1329686"/>
                  </a:lnTo>
                  <a:lnTo>
                    <a:pt x="521995" y="1320678"/>
                  </a:lnTo>
                  <a:lnTo>
                    <a:pt x="474416" y="1308137"/>
                  </a:lnTo>
                  <a:lnTo>
                    <a:pt x="427889" y="1292131"/>
                  </a:lnTo>
                  <a:lnTo>
                    <a:pt x="382656" y="1272741"/>
                  </a:lnTo>
                  <a:lnTo>
                    <a:pt x="338973" y="1250077"/>
                  </a:lnTo>
                  <a:lnTo>
                    <a:pt x="297084" y="1224265"/>
                  </a:lnTo>
                  <a:lnTo>
                    <a:pt x="257206" y="1195442"/>
                  </a:lnTo>
                  <a:lnTo>
                    <a:pt x="219549" y="1163758"/>
                  </a:lnTo>
                  <a:lnTo>
                    <a:pt x="184326" y="1129388"/>
                  </a:lnTo>
                  <a:lnTo>
                    <a:pt x="151733" y="1092527"/>
                  </a:lnTo>
                  <a:lnTo>
                    <a:pt x="121939" y="1053369"/>
                  </a:lnTo>
                  <a:lnTo>
                    <a:pt x="95102" y="1012118"/>
                  </a:lnTo>
                  <a:lnTo>
                    <a:pt x="71372" y="969003"/>
                  </a:lnTo>
                  <a:lnTo>
                    <a:pt x="50883" y="924269"/>
                  </a:lnTo>
                  <a:lnTo>
                    <a:pt x="33739" y="878149"/>
                  </a:lnTo>
                  <a:lnTo>
                    <a:pt x="20032" y="830883"/>
                  </a:lnTo>
                  <a:lnTo>
                    <a:pt x="9840" y="782737"/>
                  </a:lnTo>
                  <a:lnTo>
                    <a:pt x="3218" y="733980"/>
                  </a:lnTo>
                  <a:lnTo>
                    <a:pt x="201" y="684870"/>
                  </a:lnTo>
                  <a:lnTo>
                    <a:pt x="0" y="668460"/>
                  </a:lnTo>
                  <a:lnTo>
                    <a:pt x="201" y="652050"/>
                  </a:lnTo>
                  <a:lnTo>
                    <a:pt x="3218" y="602940"/>
                  </a:lnTo>
                  <a:lnTo>
                    <a:pt x="9840" y="554184"/>
                  </a:lnTo>
                  <a:lnTo>
                    <a:pt x="20032" y="506037"/>
                  </a:lnTo>
                  <a:lnTo>
                    <a:pt x="33739" y="458772"/>
                  </a:lnTo>
                  <a:lnTo>
                    <a:pt x="50883" y="412652"/>
                  </a:lnTo>
                  <a:lnTo>
                    <a:pt x="71372" y="367917"/>
                  </a:lnTo>
                  <a:lnTo>
                    <a:pt x="95102" y="324803"/>
                  </a:lnTo>
                  <a:lnTo>
                    <a:pt x="121939" y="283551"/>
                  </a:lnTo>
                  <a:lnTo>
                    <a:pt x="151733" y="244393"/>
                  </a:lnTo>
                  <a:lnTo>
                    <a:pt x="184326" y="207533"/>
                  </a:lnTo>
                  <a:lnTo>
                    <a:pt x="219549" y="173163"/>
                  </a:lnTo>
                  <a:lnTo>
                    <a:pt x="257206" y="141478"/>
                  </a:lnTo>
                  <a:lnTo>
                    <a:pt x="297084" y="112655"/>
                  </a:lnTo>
                  <a:lnTo>
                    <a:pt x="338973" y="86843"/>
                  </a:lnTo>
                  <a:lnTo>
                    <a:pt x="382656" y="64178"/>
                  </a:lnTo>
                  <a:lnTo>
                    <a:pt x="427889" y="44789"/>
                  </a:lnTo>
                  <a:lnTo>
                    <a:pt x="474416" y="28783"/>
                  </a:lnTo>
                  <a:lnTo>
                    <a:pt x="521995" y="16242"/>
                  </a:lnTo>
                  <a:lnTo>
                    <a:pt x="570377" y="7234"/>
                  </a:lnTo>
                  <a:lnTo>
                    <a:pt x="619290" y="1810"/>
                  </a:lnTo>
                  <a:lnTo>
                    <a:pt x="668460" y="0"/>
                  </a:lnTo>
                  <a:lnTo>
                    <a:pt x="684870" y="201"/>
                  </a:lnTo>
                  <a:lnTo>
                    <a:pt x="733980" y="3218"/>
                  </a:lnTo>
                  <a:lnTo>
                    <a:pt x="782737" y="9840"/>
                  </a:lnTo>
                  <a:lnTo>
                    <a:pt x="830883" y="20032"/>
                  </a:lnTo>
                  <a:lnTo>
                    <a:pt x="878149" y="33739"/>
                  </a:lnTo>
                  <a:lnTo>
                    <a:pt x="924269" y="50883"/>
                  </a:lnTo>
                  <a:lnTo>
                    <a:pt x="969003" y="71372"/>
                  </a:lnTo>
                  <a:lnTo>
                    <a:pt x="1012118" y="95102"/>
                  </a:lnTo>
                  <a:lnTo>
                    <a:pt x="1053369" y="121939"/>
                  </a:lnTo>
                  <a:lnTo>
                    <a:pt x="1092527" y="151733"/>
                  </a:lnTo>
                  <a:lnTo>
                    <a:pt x="1129388" y="184326"/>
                  </a:lnTo>
                  <a:lnTo>
                    <a:pt x="1163758" y="219549"/>
                  </a:lnTo>
                  <a:lnTo>
                    <a:pt x="1195442" y="257206"/>
                  </a:lnTo>
                  <a:lnTo>
                    <a:pt x="1224265" y="297084"/>
                  </a:lnTo>
                  <a:lnTo>
                    <a:pt x="1250077" y="338973"/>
                  </a:lnTo>
                  <a:lnTo>
                    <a:pt x="1272741" y="382656"/>
                  </a:lnTo>
                  <a:lnTo>
                    <a:pt x="1292131" y="427889"/>
                  </a:lnTo>
                  <a:lnTo>
                    <a:pt x="1308137" y="474416"/>
                  </a:lnTo>
                  <a:lnTo>
                    <a:pt x="1320678" y="521995"/>
                  </a:lnTo>
                  <a:lnTo>
                    <a:pt x="1329686" y="570377"/>
                  </a:lnTo>
                  <a:lnTo>
                    <a:pt x="1335111" y="619290"/>
                  </a:lnTo>
                  <a:lnTo>
                    <a:pt x="1336921" y="668460"/>
                  </a:lnTo>
                  <a:lnTo>
                    <a:pt x="1336720" y="684870"/>
                  </a:lnTo>
                  <a:lnTo>
                    <a:pt x="1333703" y="733980"/>
                  </a:lnTo>
                  <a:lnTo>
                    <a:pt x="1327080" y="782737"/>
                  </a:lnTo>
                  <a:lnTo>
                    <a:pt x="1316888" y="830883"/>
                  </a:lnTo>
                  <a:lnTo>
                    <a:pt x="1303181" y="878149"/>
                  </a:lnTo>
                  <a:lnTo>
                    <a:pt x="1286038" y="924269"/>
                  </a:lnTo>
                  <a:lnTo>
                    <a:pt x="1265548" y="969003"/>
                  </a:lnTo>
                  <a:lnTo>
                    <a:pt x="1241818" y="1012118"/>
                  </a:lnTo>
                  <a:lnTo>
                    <a:pt x="1214981" y="1053369"/>
                  </a:lnTo>
                  <a:lnTo>
                    <a:pt x="1185187" y="1092527"/>
                  </a:lnTo>
                  <a:lnTo>
                    <a:pt x="1152595" y="1129388"/>
                  </a:lnTo>
                  <a:lnTo>
                    <a:pt x="1117372" y="1163758"/>
                  </a:lnTo>
                  <a:lnTo>
                    <a:pt x="1079715" y="1195442"/>
                  </a:lnTo>
                  <a:lnTo>
                    <a:pt x="1039837" y="1224265"/>
                  </a:lnTo>
                  <a:lnTo>
                    <a:pt x="997947" y="1250077"/>
                  </a:lnTo>
                  <a:lnTo>
                    <a:pt x="954264" y="1272741"/>
                  </a:lnTo>
                  <a:lnTo>
                    <a:pt x="909031" y="1292131"/>
                  </a:lnTo>
                  <a:lnTo>
                    <a:pt x="862504" y="1308137"/>
                  </a:lnTo>
                  <a:lnTo>
                    <a:pt x="814926" y="1320678"/>
                  </a:lnTo>
                  <a:lnTo>
                    <a:pt x="766544" y="1329686"/>
                  </a:lnTo>
                  <a:lnTo>
                    <a:pt x="717630" y="1335111"/>
                  </a:lnTo>
                  <a:lnTo>
                    <a:pt x="668460" y="1336921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245421" y="1388566"/>
              <a:ext cx="692785" cy="603250"/>
            </a:xfrm>
            <a:custGeom>
              <a:avLst/>
              <a:gdLst/>
              <a:ahLst/>
              <a:cxnLst/>
              <a:rect l="l" t="t" r="r" b="b"/>
              <a:pathLst>
                <a:path w="692784" h="603250">
                  <a:moveTo>
                    <a:pt x="307924" y="586727"/>
                  </a:moveTo>
                  <a:lnTo>
                    <a:pt x="301980" y="517309"/>
                  </a:lnTo>
                  <a:lnTo>
                    <a:pt x="288188" y="466267"/>
                  </a:lnTo>
                  <a:lnTo>
                    <a:pt x="286626" y="416737"/>
                  </a:lnTo>
                  <a:lnTo>
                    <a:pt x="256108" y="331355"/>
                  </a:lnTo>
                  <a:lnTo>
                    <a:pt x="174586" y="304698"/>
                  </a:lnTo>
                  <a:lnTo>
                    <a:pt x="112001" y="307162"/>
                  </a:lnTo>
                  <a:lnTo>
                    <a:pt x="97294" y="303047"/>
                  </a:lnTo>
                  <a:lnTo>
                    <a:pt x="67373" y="297738"/>
                  </a:lnTo>
                  <a:lnTo>
                    <a:pt x="42938" y="295389"/>
                  </a:lnTo>
                  <a:lnTo>
                    <a:pt x="25882" y="294843"/>
                  </a:lnTo>
                  <a:lnTo>
                    <a:pt x="19011" y="294843"/>
                  </a:lnTo>
                  <a:lnTo>
                    <a:pt x="15100" y="295160"/>
                  </a:lnTo>
                  <a:lnTo>
                    <a:pt x="1193" y="296100"/>
                  </a:lnTo>
                  <a:lnTo>
                    <a:pt x="254" y="309841"/>
                  </a:lnTo>
                  <a:lnTo>
                    <a:pt x="0" y="325323"/>
                  </a:lnTo>
                  <a:lnTo>
                    <a:pt x="2565" y="361048"/>
                  </a:lnTo>
                  <a:lnTo>
                    <a:pt x="12458" y="409968"/>
                  </a:lnTo>
                  <a:lnTo>
                    <a:pt x="34150" y="465048"/>
                  </a:lnTo>
                  <a:lnTo>
                    <a:pt x="72136" y="519226"/>
                  </a:lnTo>
                  <a:lnTo>
                    <a:pt x="105359" y="548830"/>
                  </a:lnTo>
                  <a:lnTo>
                    <a:pt x="144043" y="571982"/>
                  </a:lnTo>
                  <a:lnTo>
                    <a:pt x="188087" y="588670"/>
                  </a:lnTo>
                  <a:lnTo>
                    <a:pt x="237375" y="598855"/>
                  </a:lnTo>
                  <a:lnTo>
                    <a:pt x="291833" y="602513"/>
                  </a:lnTo>
                  <a:lnTo>
                    <a:pt x="307924" y="602665"/>
                  </a:lnTo>
                  <a:lnTo>
                    <a:pt x="307924" y="586727"/>
                  </a:lnTo>
                  <a:close/>
                </a:path>
                <a:path w="692784" h="603250">
                  <a:moveTo>
                    <a:pt x="497459" y="205079"/>
                  </a:moveTo>
                  <a:lnTo>
                    <a:pt x="458660" y="128612"/>
                  </a:lnTo>
                  <a:lnTo>
                    <a:pt x="414528" y="87833"/>
                  </a:lnTo>
                  <a:lnTo>
                    <a:pt x="387388" y="46926"/>
                  </a:lnTo>
                  <a:lnTo>
                    <a:pt x="365010" y="21094"/>
                  </a:lnTo>
                  <a:lnTo>
                    <a:pt x="363905" y="19812"/>
                  </a:lnTo>
                  <a:lnTo>
                    <a:pt x="352767" y="9055"/>
                  </a:lnTo>
                  <a:lnTo>
                    <a:pt x="297256" y="47040"/>
                  </a:lnTo>
                  <a:lnTo>
                    <a:pt x="269659" y="88633"/>
                  </a:lnTo>
                  <a:lnTo>
                    <a:pt x="246062" y="142938"/>
                  </a:lnTo>
                  <a:lnTo>
                    <a:pt x="234670" y="207975"/>
                  </a:lnTo>
                  <a:lnTo>
                    <a:pt x="234721" y="209537"/>
                  </a:lnTo>
                  <a:lnTo>
                    <a:pt x="237185" y="252526"/>
                  </a:lnTo>
                  <a:lnTo>
                    <a:pt x="248145" y="296240"/>
                  </a:lnTo>
                  <a:lnTo>
                    <a:pt x="267474" y="339178"/>
                  </a:lnTo>
                  <a:lnTo>
                    <a:pt x="295135" y="381241"/>
                  </a:lnTo>
                  <a:lnTo>
                    <a:pt x="331050" y="422351"/>
                  </a:lnTo>
                  <a:lnTo>
                    <a:pt x="342303" y="433755"/>
                  </a:lnTo>
                  <a:lnTo>
                    <a:pt x="353542" y="422198"/>
                  </a:lnTo>
                  <a:lnTo>
                    <a:pt x="363245" y="411099"/>
                  </a:lnTo>
                  <a:lnTo>
                    <a:pt x="389458" y="381088"/>
                  </a:lnTo>
                  <a:lnTo>
                    <a:pt x="417118" y="339026"/>
                  </a:lnTo>
                  <a:lnTo>
                    <a:pt x="423760" y="324256"/>
                  </a:lnTo>
                  <a:lnTo>
                    <a:pt x="458660" y="287058"/>
                  </a:lnTo>
                  <a:lnTo>
                    <a:pt x="497459" y="205079"/>
                  </a:lnTo>
                  <a:close/>
                </a:path>
                <a:path w="692784" h="603250">
                  <a:moveTo>
                    <a:pt x="692353" y="312610"/>
                  </a:moveTo>
                  <a:lnTo>
                    <a:pt x="692327" y="310946"/>
                  </a:lnTo>
                  <a:lnTo>
                    <a:pt x="692302" y="309689"/>
                  </a:lnTo>
                  <a:lnTo>
                    <a:pt x="691362" y="295935"/>
                  </a:lnTo>
                  <a:lnTo>
                    <a:pt x="677456" y="295008"/>
                  </a:lnTo>
                  <a:lnTo>
                    <a:pt x="673557" y="294690"/>
                  </a:lnTo>
                  <a:lnTo>
                    <a:pt x="666673" y="294690"/>
                  </a:lnTo>
                  <a:lnTo>
                    <a:pt x="649579" y="295224"/>
                  </a:lnTo>
                  <a:lnTo>
                    <a:pt x="595185" y="302895"/>
                  </a:lnTo>
                  <a:lnTo>
                    <a:pt x="526402" y="326859"/>
                  </a:lnTo>
                  <a:lnTo>
                    <a:pt x="491337" y="347764"/>
                  </a:lnTo>
                  <a:lnTo>
                    <a:pt x="458330" y="376123"/>
                  </a:lnTo>
                  <a:lnTo>
                    <a:pt x="429272" y="413054"/>
                  </a:lnTo>
                  <a:lnTo>
                    <a:pt x="406044" y="459689"/>
                  </a:lnTo>
                  <a:lnTo>
                    <a:pt x="390537" y="517156"/>
                  </a:lnTo>
                  <a:lnTo>
                    <a:pt x="384644" y="586574"/>
                  </a:lnTo>
                  <a:lnTo>
                    <a:pt x="384644" y="602513"/>
                  </a:lnTo>
                  <a:lnTo>
                    <a:pt x="400735" y="602348"/>
                  </a:lnTo>
                  <a:lnTo>
                    <a:pt x="455193" y="598703"/>
                  </a:lnTo>
                  <a:lnTo>
                    <a:pt x="504482" y="588518"/>
                  </a:lnTo>
                  <a:lnTo>
                    <a:pt x="509206" y="586727"/>
                  </a:lnTo>
                  <a:lnTo>
                    <a:pt x="519074" y="582993"/>
                  </a:lnTo>
                  <a:lnTo>
                    <a:pt x="570560" y="581367"/>
                  </a:lnTo>
                  <a:lnTo>
                    <a:pt x="655955" y="550849"/>
                  </a:lnTo>
                  <a:lnTo>
                    <a:pt x="682599" y="469328"/>
                  </a:lnTo>
                  <a:lnTo>
                    <a:pt x="680237" y="409244"/>
                  </a:lnTo>
                  <a:lnTo>
                    <a:pt x="690003" y="360934"/>
                  </a:lnTo>
                  <a:lnTo>
                    <a:pt x="692353" y="328104"/>
                  </a:lnTo>
                  <a:lnTo>
                    <a:pt x="692353" y="31261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106844" y="1028705"/>
            <a:ext cx="1337310" cy="1337310"/>
            <a:chOff x="14106844" y="1028705"/>
            <a:chExt cx="1337310" cy="1337310"/>
          </a:xfrm>
        </p:grpSpPr>
        <p:sp>
          <p:nvSpPr>
            <p:cNvPr id="11" name="object 11"/>
            <p:cNvSpPr/>
            <p:nvPr/>
          </p:nvSpPr>
          <p:spPr>
            <a:xfrm>
              <a:off x="14106844" y="1028705"/>
              <a:ext cx="1337310" cy="1337310"/>
            </a:xfrm>
            <a:custGeom>
              <a:avLst/>
              <a:gdLst/>
              <a:ahLst/>
              <a:cxnLst/>
              <a:rect l="l" t="t" r="r" b="b"/>
              <a:pathLst>
                <a:path w="1337309" h="1337310">
                  <a:moveTo>
                    <a:pt x="668460" y="1336921"/>
                  </a:moveTo>
                  <a:lnTo>
                    <a:pt x="619290" y="1335111"/>
                  </a:lnTo>
                  <a:lnTo>
                    <a:pt x="570377" y="1329686"/>
                  </a:lnTo>
                  <a:lnTo>
                    <a:pt x="521995" y="1320678"/>
                  </a:lnTo>
                  <a:lnTo>
                    <a:pt x="474416" y="1308137"/>
                  </a:lnTo>
                  <a:lnTo>
                    <a:pt x="427889" y="1292131"/>
                  </a:lnTo>
                  <a:lnTo>
                    <a:pt x="382656" y="1272741"/>
                  </a:lnTo>
                  <a:lnTo>
                    <a:pt x="338973" y="1250077"/>
                  </a:lnTo>
                  <a:lnTo>
                    <a:pt x="297084" y="1224265"/>
                  </a:lnTo>
                  <a:lnTo>
                    <a:pt x="257206" y="1195442"/>
                  </a:lnTo>
                  <a:lnTo>
                    <a:pt x="219549" y="1163758"/>
                  </a:lnTo>
                  <a:lnTo>
                    <a:pt x="184326" y="1129388"/>
                  </a:lnTo>
                  <a:lnTo>
                    <a:pt x="151733" y="1092527"/>
                  </a:lnTo>
                  <a:lnTo>
                    <a:pt x="121939" y="1053369"/>
                  </a:lnTo>
                  <a:lnTo>
                    <a:pt x="95102" y="1012118"/>
                  </a:lnTo>
                  <a:lnTo>
                    <a:pt x="71372" y="969003"/>
                  </a:lnTo>
                  <a:lnTo>
                    <a:pt x="50883" y="924269"/>
                  </a:lnTo>
                  <a:lnTo>
                    <a:pt x="33739" y="878149"/>
                  </a:lnTo>
                  <a:lnTo>
                    <a:pt x="20032" y="830883"/>
                  </a:lnTo>
                  <a:lnTo>
                    <a:pt x="9840" y="782737"/>
                  </a:lnTo>
                  <a:lnTo>
                    <a:pt x="3218" y="733980"/>
                  </a:lnTo>
                  <a:lnTo>
                    <a:pt x="201" y="684870"/>
                  </a:lnTo>
                  <a:lnTo>
                    <a:pt x="0" y="668460"/>
                  </a:lnTo>
                  <a:lnTo>
                    <a:pt x="201" y="652050"/>
                  </a:lnTo>
                  <a:lnTo>
                    <a:pt x="3218" y="602940"/>
                  </a:lnTo>
                  <a:lnTo>
                    <a:pt x="9840" y="554184"/>
                  </a:lnTo>
                  <a:lnTo>
                    <a:pt x="20032" y="506037"/>
                  </a:lnTo>
                  <a:lnTo>
                    <a:pt x="33739" y="458772"/>
                  </a:lnTo>
                  <a:lnTo>
                    <a:pt x="50883" y="412652"/>
                  </a:lnTo>
                  <a:lnTo>
                    <a:pt x="71372" y="367917"/>
                  </a:lnTo>
                  <a:lnTo>
                    <a:pt x="95102" y="324803"/>
                  </a:lnTo>
                  <a:lnTo>
                    <a:pt x="121939" y="283551"/>
                  </a:lnTo>
                  <a:lnTo>
                    <a:pt x="151733" y="244393"/>
                  </a:lnTo>
                  <a:lnTo>
                    <a:pt x="184326" y="207533"/>
                  </a:lnTo>
                  <a:lnTo>
                    <a:pt x="219549" y="173163"/>
                  </a:lnTo>
                  <a:lnTo>
                    <a:pt x="257206" y="141478"/>
                  </a:lnTo>
                  <a:lnTo>
                    <a:pt x="297084" y="112655"/>
                  </a:lnTo>
                  <a:lnTo>
                    <a:pt x="338973" y="86843"/>
                  </a:lnTo>
                  <a:lnTo>
                    <a:pt x="382656" y="64178"/>
                  </a:lnTo>
                  <a:lnTo>
                    <a:pt x="427889" y="44789"/>
                  </a:lnTo>
                  <a:lnTo>
                    <a:pt x="474416" y="28783"/>
                  </a:lnTo>
                  <a:lnTo>
                    <a:pt x="521995" y="16242"/>
                  </a:lnTo>
                  <a:lnTo>
                    <a:pt x="570377" y="7234"/>
                  </a:lnTo>
                  <a:lnTo>
                    <a:pt x="619290" y="1810"/>
                  </a:lnTo>
                  <a:lnTo>
                    <a:pt x="668460" y="0"/>
                  </a:lnTo>
                  <a:lnTo>
                    <a:pt x="684870" y="201"/>
                  </a:lnTo>
                  <a:lnTo>
                    <a:pt x="733980" y="3218"/>
                  </a:lnTo>
                  <a:lnTo>
                    <a:pt x="782737" y="9840"/>
                  </a:lnTo>
                  <a:lnTo>
                    <a:pt x="830883" y="20032"/>
                  </a:lnTo>
                  <a:lnTo>
                    <a:pt x="878149" y="33739"/>
                  </a:lnTo>
                  <a:lnTo>
                    <a:pt x="924269" y="50883"/>
                  </a:lnTo>
                  <a:lnTo>
                    <a:pt x="969003" y="71372"/>
                  </a:lnTo>
                  <a:lnTo>
                    <a:pt x="1012118" y="95102"/>
                  </a:lnTo>
                  <a:lnTo>
                    <a:pt x="1053369" y="121939"/>
                  </a:lnTo>
                  <a:lnTo>
                    <a:pt x="1092527" y="151733"/>
                  </a:lnTo>
                  <a:lnTo>
                    <a:pt x="1129388" y="184326"/>
                  </a:lnTo>
                  <a:lnTo>
                    <a:pt x="1163758" y="219549"/>
                  </a:lnTo>
                  <a:lnTo>
                    <a:pt x="1195442" y="257206"/>
                  </a:lnTo>
                  <a:lnTo>
                    <a:pt x="1224265" y="297084"/>
                  </a:lnTo>
                  <a:lnTo>
                    <a:pt x="1250077" y="338973"/>
                  </a:lnTo>
                  <a:lnTo>
                    <a:pt x="1272741" y="382656"/>
                  </a:lnTo>
                  <a:lnTo>
                    <a:pt x="1292131" y="427889"/>
                  </a:lnTo>
                  <a:lnTo>
                    <a:pt x="1308137" y="474416"/>
                  </a:lnTo>
                  <a:lnTo>
                    <a:pt x="1320678" y="521995"/>
                  </a:lnTo>
                  <a:lnTo>
                    <a:pt x="1329686" y="570377"/>
                  </a:lnTo>
                  <a:lnTo>
                    <a:pt x="1335111" y="619290"/>
                  </a:lnTo>
                  <a:lnTo>
                    <a:pt x="1336921" y="668460"/>
                  </a:lnTo>
                  <a:lnTo>
                    <a:pt x="1336720" y="684870"/>
                  </a:lnTo>
                  <a:lnTo>
                    <a:pt x="1333703" y="733980"/>
                  </a:lnTo>
                  <a:lnTo>
                    <a:pt x="1327080" y="782737"/>
                  </a:lnTo>
                  <a:lnTo>
                    <a:pt x="1316888" y="830883"/>
                  </a:lnTo>
                  <a:lnTo>
                    <a:pt x="1303181" y="878149"/>
                  </a:lnTo>
                  <a:lnTo>
                    <a:pt x="1286038" y="924269"/>
                  </a:lnTo>
                  <a:lnTo>
                    <a:pt x="1265548" y="969003"/>
                  </a:lnTo>
                  <a:lnTo>
                    <a:pt x="1241818" y="1012118"/>
                  </a:lnTo>
                  <a:lnTo>
                    <a:pt x="1214981" y="1053369"/>
                  </a:lnTo>
                  <a:lnTo>
                    <a:pt x="1185187" y="1092527"/>
                  </a:lnTo>
                  <a:lnTo>
                    <a:pt x="1152595" y="1129388"/>
                  </a:lnTo>
                  <a:lnTo>
                    <a:pt x="1117372" y="1163758"/>
                  </a:lnTo>
                  <a:lnTo>
                    <a:pt x="1079715" y="1195442"/>
                  </a:lnTo>
                  <a:lnTo>
                    <a:pt x="1039837" y="1224265"/>
                  </a:lnTo>
                  <a:lnTo>
                    <a:pt x="997947" y="1250077"/>
                  </a:lnTo>
                  <a:lnTo>
                    <a:pt x="954264" y="1272741"/>
                  </a:lnTo>
                  <a:lnTo>
                    <a:pt x="909031" y="1292131"/>
                  </a:lnTo>
                  <a:lnTo>
                    <a:pt x="862504" y="1308137"/>
                  </a:lnTo>
                  <a:lnTo>
                    <a:pt x="814926" y="1320678"/>
                  </a:lnTo>
                  <a:lnTo>
                    <a:pt x="766544" y="1329686"/>
                  </a:lnTo>
                  <a:lnTo>
                    <a:pt x="717630" y="1335111"/>
                  </a:lnTo>
                  <a:lnTo>
                    <a:pt x="668460" y="1336921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57578" y="1335391"/>
              <a:ext cx="637540" cy="722630"/>
            </a:xfrm>
            <a:custGeom>
              <a:avLst/>
              <a:gdLst/>
              <a:ahLst/>
              <a:cxnLst/>
              <a:rect l="l" t="t" r="r" b="b"/>
              <a:pathLst>
                <a:path w="637540" h="722630">
                  <a:moveTo>
                    <a:pt x="637082" y="128612"/>
                  </a:moveTo>
                  <a:lnTo>
                    <a:pt x="544385" y="0"/>
                  </a:lnTo>
                  <a:lnTo>
                    <a:pt x="383540" y="60947"/>
                  </a:lnTo>
                  <a:lnTo>
                    <a:pt x="443801" y="77038"/>
                  </a:lnTo>
                  <a:lnTo>
                    <a:pt x="297154" y="560666"/>
                  </a:lnTo>
                  <a:lnTo>
                    <a:pt x="149669" y="72047"/>
                  </a:lnTo>
                  <a:lnTo>
                    <a:pt x="0" y="72047"/>
                  </a:lnTo>
                  <a:lnTo>
                    <a:pt x="226923" y="722337"/>
                  </a:lnTo>
                  <a:lnTo>
                    <a:pt x="367576" y="722337"/>
                  </a:lnTo>
                  <a:lnTo>
                    <a:pt x="424053" y="561111"/>
                  </a:lnTo>
                  <a:lnTo>
                    <a:pt x="580821" y="113601"/>
                  </a:lnTo>
                  <a:lnTo>
                    <a:pt x="637082" y="12861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629150" y="7731922"/>
            <a:ext cx="1367790" cy="1367790"/>
            <a:chOff x="4629150" y="7731922"/>
            <a:chExt cx="1367790" cy="1367790"/>
          </a:xfrm>
        </p:grpSpPr>
        <p:sp>
          <p:nvSpPr>
            <p:cNvPr id="14" name="object 14"/>
            <p:cNvSpPr/>
            <p:nvPr/>
          </p:nvSpPr>
          <p:spPr>
            <a:xfrm>
              <a:off x="4629150" y="7731922"/>
              <a:ext cx="1367790" cy="1367790"/>
            </a:xfrm>
            <a:custGeom>
              <a:avLst/>
              <a:gdLst/>
              <a:ahLst/>
              <a:cxnLst/>
              <a:rect l="l" t="t" r="r" b="b"/>
              <a:pathLst>
                <a:path w="1367789" h="1367790">
                  <a:moveTo>
                    <a:pt x="683759" y="1367519"/>
                  </a:moveTo>
                  <a:lnTo>
                    <a:pt x="633464" y="1365668"/>
                  </a:lnTo>
                  <a:lnTo>
                    <a:pt x="583431" y="1360119"/>
                  </a:lnTo>
                  <a:lnTo>
                    <a:pt x="533942" y="1350904"/>
                  </a:lnTo>
                  <a:lnTo>
                    <a:pt x="485274" y="1338077"/>
                  </a:lnTo>
                  <a:lnTo>
                    <a:pt x="437682" y="1321704"/>
                  </a:lnTo>
                  <a:lnTo>
                    <a:pt x="391414" y="1301871"/>
                  </a:lnTo>
                  <a:lnTo>
                    <a:pt x="346731" y="1278687"/>
                  </a:lnTo>
                  <a:lnTo>
                    <a:pt x="303883" y="1252285"/>
                  </a:lnTo>
                  <a:lnTo>
                    <a:pt x="263093" y="1222802"/>
                  </a:lnTo>
                  <a:lnTo>
                    <a:pt x="224574" y="1190393"/>
                  </a:lnTo>
                  <a:lnTo>
                    <a:pt x="188544" y="1155236"/>
                  </a:lnTo>
                  <a:lnTo>
                    <a:pt x="155206" y="1117532"/>
                  </a:lnTo>
                  <a:lnTo>
                    <a:pt x="124730" y="1077478"/>
                  </a:lnTo>
                  <a:lnTo>
                    <a:pt x="97279" y="1035282"/>
                  </a:lnTo>
                  <a:lnTo>
                    <a:pt x="73006" y="991181"/>
                  </a:lnTo>
                  <a:lnTo>
                    <a:pt x="52048" y="945423"/>
                  </a:lnTo>
                  <a:lnTo>
                    <a:pt x="34511" y="898247"/>
                  </a:lnTo>
                  <a:lnTo>
                    <a:pt x="20490" y="849900"/>
                  </a:lnTo>
                  <a:lnTo>
                    <a:pt x="10065" y="800651"/>
                  </a:lnTo>
                  <a:lnTo>
                    <a:pt x="3292" y="750779"/>
                  </a:lnTo>
                  <a:lnTo>
                    <a:pt x="205" y="700545"/>
                  </a:lnTo>
                  <a:lnTo>
                    <a:pt x="0" y="683759"/>
                  </a:lnTo>
                  <a:lnTo>
                    <a:pt x="205" y="666974"/>
                  </a:lnTo>
                  <a:lnTo>
                    <a:pt x="3292" y="616740"/>
                  </a:lnTo>
                  <a:lnTo>
                    <a:pt x="10065" y="566868"/>
                  </a:lnTo>
                  <a:lnTo>
                    <a:pt x="20490" y="517619"/>
                  </a:lnTo>
                  <a:lnTo>
                    <a:pt x="34511" y="469272"/>
                  </a:lnTo>
                  <a:lnTo>
                    <a:pt x="52048" y="422096"/>
                  </a:lnTo>
                  <a:lnTo>
                    <a:pt x="73006" y="376337"/>
                  </a:lnTo>
                  <a:lnTo>
                    <a:pt x="97279" y="332237"/>
                  </a:lnTo>
                  <a:lnTo>
                    <a:pt x="124730" y="290041"/>
                  </a:lnTo>
                  <a:lnTo>
                    <a:pt x="155206" y="249987"/>
                  </a:lnTo>
                  <a:lnTo>
                    <a:pt x="188544" y="212282"/>
                  </a:lnTo>
                  <a:lnTo>
                    <a:pt x="224574" y="177126"/>
                  </a:lnTo>
                  <a:lnTo>
                    <a:pt x="263093" y="144716"/>
                  </a:lnTo>
                  <a:lnTo>
                    <a:pt x="303883" y="115234"/>
                  </a:lnTo>
                  <a:lnTo>
                    <a:pt x="346731" y="88831"/>
                  </a:lnTo>
                  <a:lnTo>
                    <a:pt x="391414" y="65647"/>
                  </a:lnTo>
                  <a:lnTo>
                    <a:pt x="437682" y="45814"/>
                  </a:lnTo>
                  <a:lnTo>
                    <a:pt x="485274" y="29442"/>
                  </a:lnTo>
                  <a:lnTo>
                    <a:pt x="533942" y="16614"/>
                  </a:lnTo>
                  <a:lnTo>
                    <a:pt x="583431" y="7400"/>
                  </a:lnTo>
                  <a:lnTo>
                    <a:pt x="633464" y="1852"/>
                  </a:lnTo>
                  <a:lnTo>
                    <a:pt x="683759" y="0"/>
                  </a:lnTo>
                  <a:lnTo>
                    <a:pt x="700545" y="205"/>
                  </a:lnTo>
                  <a:lnTo>
                    <a:pt x="750779" y="3292"/>
                  </a:lnTo>
                  <a:lnTo>
                    <a:pt x="800651" y="10065"/>
                  </a:lnTo>
                  <a:lnTo>
                    <a:pt x="849900" y="20490"/>
                  </a:lnTo>
                  <a:lnTo>
                    <a:pt x="898247" y="34511"/>
                  </a:lnTo>
                  <a:lnTo>
                    <a:pt x="945423" y="52048"/>
                  </a:lnTo>
                  <a:lnTo>
                    <a:pt x="991181" y="73006"/>
                  </a:lnTo>
                  <a:lnTo>
                    <a:pt x="1035282" y="97279"/>
                  </a:lnTo>
                  <a:lnTo>
                    <a:pt x="1077478" y="124730"/>
                  </a:lnTo>
                  <a:lnTo>
                    <a:pt x="1117532" y="155206"/>
                  </a:lnTo>
                  <a:lnTo>
                    <a:pt x="1155236" y="188544"/>
                  </a:lnTo>
                  <a:lnTo>
                    <a:pt x="1190393" y="224574"/>
                  </a:lnTo>
                  <a:lnTo>
                    <a:pt x="1222802" y="263093"/>
                  </a:lnTo>
                  <a:lnTo>
                    <a:pt x="1252285" y="303883"/>
                  </a:lnTo>
                  <a:lnTo>
                    <a:pt x="1278687" y="346731"/>
                  </a:lnTo>
                  <a:lnTo>
                    <a:pt x="1301871" y="391414"/>
                  </a:lnTo>
                  <a:lnTo>
                    <a:pt x="1321704" y="437682"/>
                  </a:lnTo>
                  <a:lnTo>
                    <a:pt x="1338077" y="485274"/>
                  </a:lnTo>
                  <a:lnTo>
                    <a:pt x="1350904" y="533942"/>
                  </a:lnTo>
                  <a:lnTo>
                    <a:pt x="1360119" y="583431"/>
                  </a:lnTo>
                  <a:lnTo>
                    <a:pt x="1365668" y="633464"/>
                  </a:lnTo>
                  <a:lnTo>
                    <a:pt x="1367519" y="683759"/>
                  </a:lnTo>
                  <a:lnTo>
                    <a:pt x="1367314" y="700545"/>
                  </a:lnTo>
                  <a:lnTo>
                    <a:pt x="1364227" y="750779"/>
                  </a:lnTo>
                  <a:lnTo>
                    <a:pt x="1357453" y="800651"/>
                  </a:lnTo>
                  <a:lnTo>
                    <a:pt x="1347028" y="849900"/>
                  </a:lnTo>
                  <a:lnTo>
                    <a:pt x="1333007" y="898247"/>
                  </a:lnTo>
                  <a:lnTo>
                    <a:pt x="1315471" y="945423"/>
                  </a:lnTo>
                  <a:lnTo>
                    <a:pt x="1294512" y="991181"/>
                  </a:lnTo>
                  <a:lnTo>
                    <a:pt x="1270240" y="1035282"/>
                  </a:lnTo>
                  <a:lnTo>
                    <a:pt x="1242788" y="1077478"/>
                  </a:lnTo>
                  <a:lnTo>
                    <a:pt x="1212312" y="1117532"/>
                  </a:lnTo>
                  <a:lnTo>
                    <a:pt x="1178974" y="1155236"/>
                  </a:lnTo>
                  <a:lnTo>
                    <a:pt x="1142945" y="1190393"/>
                  </a:lnTo>
                  <a:lnTo>
                    <a:pt x="1104426" y="1222802"/>
                  </a:lnTo>
                  <a:lnTo>
                    <a:pt x="1063636" y="1252285"/>
                  </a:lnTo>
                  <a:lnTo>
                    <a:pt x="1020787" y="1278687"/>
                  </a:lnTo>
                  <a:lnTo>
                    <a:pt x="976104" y="1301871"/>
                  </a:lnTo>
                  <a:lnTo>
                    <a:pt x="929837" y="1321704"/>
                  </a:lnTo>
                  <a:lnTo>
                    <a:pt x="882244" y="1338077"/>
                  </a:lnTo>
                  <a:lnTo>
                    <a:pt x="833577" y="1350904"/>
                  </a:lnTo>
                  <a:lnTo>
                    <a:pt x="784088" y="1360119"/>
                  </a:lnTo>
                  <a:lnTo>
                    <a:pt x="734055" y="1365668"/>
                  </a:lnTo>
                  <a:lnTo>
                    <a:pt x="683759" y="1367519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70472" y="8126954"/>
              <a:ext cx="482600" cy="610870"/>
            </a:xfrm>
            <a:custGeom>
              <a:avLst/>
              <a:gdLst/>
              <a:ahLst/>
              <a:cxnLst/>
              <a:rect l="l" t="t" r="r" b="b"/>
              <a:pathLst>
                <a:path w="482600" h="610870">
                  <a:moveTo>
                    <a:pt x="459539" y="610790"/>
                  </a:moveTo>
                  <a:lnTo>
                    <a:pt x="241101" y="514350"/>
                  </a:lnTo>
                  <a:lnTo>
                    <a:pt x="22663" y="610790"/>
                  </a:lnTo>
                  <a:lnTo>
                    <a:pt x="0" y="588127"/>
                  </a:lnTo>
                  <a:lnTo>
                    <a:pt x="241101" y="0"/>
                  </a:lnTo>
                  <a:lnTo>
                    <a:pt x="482203" y="588127"/>
                  </a:lnTo>
                  <a:lnTo>
                    <a:pt x="459539" y="61079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028700" y="7731922"/>
            <a:ext cx="1367790" cy="1367790"/>
            <a:chOff x="1028700" y="7731922"/>
            <a:chExt cx="1367790" cy="1367790"/>
          </a:xfrm>
        </p:grpSpPr>
        <p:sp>
          <p:nvSpPr>
            <p:cNvPr id="17" name="object 17"/>
            <p:cNvSpPr/>
            <p:nvPr/>
          </p:nvSpPr>
          <p:spPr>
            <a:xfrm>
              <a:off x="1028700" y="7731922"/>
              <a:ext cx="1367790" cy="1367790"/>
            </a:xfrm>
            <a:custGeom>
              <a:avLst/>
              <a:gdLst/>
              <a:ahLst/>
              <a:cxnLst/>
              <a:rect l="l" t="t" r="r" b="b"/>
              <a:pathLst>
                <a:path w="1367789" h="1367790">
                  <a:moveTo>
                    <a:pt x="683759" y="1367519"/>
                  </a:moveTo>
                  <a:lnTo>
                    <a:pt x="633464" y="1365668"/>
                  </a:lnTo>
                  <a:lnTo>
                    <a:pt x="583431" y="1360119"/>
                  </a:lnTo>
                  <a:lnTo>
                    <a:pt x="533942" y="1350904"/>
                  </a:lnTo>
                  <a:lnTo>
                    <a:pt x="485274" y="1338077"/>
                  </a:lnTo>
                  <a:lnTo>
                    <a:pt x="437682" y="1321704"/>
                  </a:lnTo>
                  <a:lnTo>
                    <a:pt x="391414" y="1301871"/>
                  </a:lnTo>
                  <a:lnTo>
                    <a:pt x="346731" y="1278687"/>
                  </a:lnTo>
                  <a:lnTo>
                    <a:pt x="303883" y="1252285"/>
                  </a:lnTo>
                  <a:lnTo>
                    <a:pt x="263093" y="1222802"/>
                  </a:lnTo>
                  <a:lnTo>
                    <a:pt x="224574" y="1190393"/>
                  </a:lnTo>
                  <a:lnTo>
                    <a:pt x="188544" y="1155236"/>
                  </a:lnTo>
                  <a:lnTo>
                    <a:pt x="155206" y="1117532"/>
                  </a:lnTo>
                  <a:lnTo>
                    <a:pt x="124730" y="1077478"/>
                  </a:lnTo>
                  <a:lnTo>
                    <a:pt x="97279" y="1035282"/>
                  </a:lnTo>
                  <a:lnTo>
                    <a:pt x="73006" y="991181"/>
                  </a:lnTo>
                  <a:lnTo>
                    <a:pt x="52048" y="945423"/>
                  </a:lnTo>
                  <a:lnTo>
                    <a:pt x="34511" y="898247"/>
                  </a:lnTo>
                  <a:lnTo>
                    <a:pt x="20490" y="849900"/>
                  </a:lnTo>
                  <a:lnTo>
                    <a:pt x="10065" y="800651"/>
                  </a:lnTo>
                  <a:lnTo>
                    <a:pt x="3292" y="750779"/>
                  </a:lnTo>
                  <a:lnTo>
                    <a:pt x="205" y="700545"/>
                  </a:lnTo>
                  <a:lnTo>
                    <a:pt x="0" y="683759"/>
                  </a:lnTo>
                  <a:lnTo>
                    <a:pt x="205" y="666974"/>
                  </a:lnTo>
                  <a:lnTo>
                    <a:pt x="3292" y="616740"/>
                  </a:lnTo>
                  <a:lnTo>
                    <a:pt x="10065" y="566868"/>
                  </a:lnTo>
                  <a:lnTo>
                    <a:pt x="20490" y="517619"/>
                  </a:lnTo>
                  <a:lnTo>
                    <a:pt x="34511" y="469272"/>
                  </a:lnTo>
                  <a:lnTo>
                    <a:pt x="52048" y="422096"/>
                  </a:lnTo>
                  <a:lnTo>
                    <a:pt x="73006" y="376337"/>
                  </a:lnTo>
                  <a:lnTo>
                    <a:pt x="97279" y="332237"/>
                  </a:lnTo>
                  <a:lnTo>
                    <a:pt x="124730" y="290041"/>
                  </a:lnTo>
                  <a:lnTo>
                    <a:pt x="155206" y="249987"/>
                  </a:lnTo>
                  <a:lnTo>
                    <a:pt x="188544" y="212282"/>
                  </a:lnTo>
                  <a:lnTo>
                    <a:pt x="224574" y="177126"/>
                  </a:lnTo>
                  <a:lnTo>
                    <a:pt x="263093" y="144716"/>
                  </a:lnTo>
                  <a:lnTo>
                    <a:pt x="303883" y="115234"/>
                  </a:lnTo>
                  <a:lnTo>
                    <a:pt x="346731" y="88831"/>
                  </a:lnTo>
                  <a:lnTo>
                    <a:pt x="391414" y="65647"/>
                  </a:lnTo>
                  <a:lnTo>
                    <a:pt x="437682" y="45814"/>
                  </a:lnTo>
                  <a:lnTo>
                    <a:pt x="485274" y="29442"/>
                  </a:lnTo>
                  <a:lnTo>
                    <a:pt x="533942" y="16614"/>
                  </a:lnTo>
                  <a:lnTo>
                    <a:pt x="583431" y="7400"/>
                  </a:lnTo>
                  <a:lnTo>
                    <a:pt x="633464" y="1852"/>
                  </a:lnTo>
                  <a:lnTo>
                    <a:pt x="683759" y="0"/>
                  </a:lnTo>
                  <a:lnTo>
                    <a:pt x="700545" y="205"/>
                  </a:lnTo>
                  <a:lnTo>
                    <a:pt x="750779" y="3292"/>
                  </a:lnTo>
                  <a:lnTo>
                    <a:pt x="800651" y="10065"/>
                  </a:lnTo>
                  <a:lnTo>
                    <a:pt x="849900" y="20490"/>
                  </a:lnTo>
                  <a:lnTo>
                    <a:pt x="898247" y="34511"/>
                  </a:lnTo>
                  <a:lnTo>
                    <a:pt x="945423" y="52048"/>
                  </a:lnTo>
                  <a:lnTo>
                    <a:pt x="991181" y="73006"/>
                  </a:lnTo>
                  <a:lnTo>
                    <a:pt x="1035282" y="97279"/>
                  </a:lnTo>
                  <a:lnTo>
                    <a:pt x="1077478" y="124730"/>
                  </a:lnTo>
                  <a:lnTo>
                    <a:pt x="1117532" y="155206"/>
                  </a:lnTo>
                  <a:lnTo>
                    <a:pt x="1155236" y="188544"/>
                  </a:lnTo>
                  <a:lnTo>
                    <a:pt x="1190393" y="224574"/>
                  </a:lnTo>
                  <a:lnTo>
                    <a:pt x="1222802" y="263093"/>
                  </a:lnTo>
                  <a:lnTo>
                    <a:pt x="1252285" y="303883"/>
                  </a:lnTo>
                  <a:lnTo>
                    <a:pt x="1278687" y="346731"/>
                  </a:lnTo>
                  <a:lnTo>
                    <a:pt x="1301871" y="391414"/>
                  </a:lnTo>
                  <a:lnTo>
                    <a:pt x="1321704" y="437682"/>
                  </a:lnTo>
                  <a:lnTo>
                    <a:pt x="1338077" y="485274"/>
                  </a:lnTo>
                  <a:lnTo>
                    <a:pt x="1350904" y="533942"/>
                  </a:lnTo>
                  <a:lnTo>
                    <a:pt x="1360119" y="583431"/>
                  </a:lnTo>
                  <a:lnTo>
                    <a:pt x="1365668" y="633464"/>
                  </a:lnTo>
                  <a:lnTo>
                    <a:pt x="1367519" y="683759"/>
                  </a:lnTo>
                  <a:lnTo>
                    <a:pt x="1367314" y="700545"/>
                  </a:lnTo>
                  <a:lnTo>
                    <a:pt x="1364227" y="750779"/>
                  </a:lnTo>
                  <a:lnTo>
                    <a:pt x="1357453" y="800651"/>
                  </a:lnTo>
                  <a:lnTo>
                    <a:pt x="1347028" y="849900"/>
                  </a:lnTo>
                  <a:lnTo>
                    <a:pt x="1333007" y="898247"/>
                  </a:lnTo>
                  <a:lnTo>
                    <a:pt x="1315471" y="945423"/>
                  </a:lnTo>
                  <a:lnTo>
                    <a:pt x="1294512" y="991181"/>
                  </a:lnTo>
                  <a:lnTo>
                    <a:pt x="1270240" y="1035282"/>
                  </a:lnTo>
                  <a:lnTo>
                    <a:pt x="1242788" y="1077478"/>
                  </a:lnTo>
                  <a:lnTo>
                    <a:pt x="1212312" y="1117532"/>
                  </a:lnTo>
                  <a:lnTo>
                    <a:pt x="1178974" y="1155236"/>
                  </a:lnTo>
                  <a:lnTo>
                    <a:pt x="1142945" y="1190393"/>
                  </a:lnTo>
                  <a:lnTo>
                    <a:pt x="1104426" y="1222802"/>
                  </a:lnTo>
                  <a:lnTo>
                    <a:pt x="1063636" y="1252285"/>
                  </a:lnTo>
                  <a:lnTo>
                    <a:pt x="1020787" y="1278687"/>
                  </a:lnTo>
                  <a:lnTo>
                    <a:pt x="976104" y="1301871"/>
                  </a:lnTo>
                  <a:lnTo>
                    <a:pt x="929837" y="1321704"/>
                  </a:lnTo>
                  <a:lnTo>
                    <a:pt x="882244" y="1338077"/>
                  </a:lnTo>
                  <a:lnTo>
                    <a:pt x="833577" y="1350904"/>
                  </a:lnTo>
                  <a:lnTo>
                    <a:pt x="784088" y="1360119"/>
                  </a:lnTo>
                  <a:lnTo>
                    <a:pt x="734055" y="1365668"/>
                  </a:lnTo>
                  <a:lnTo>
                    <a:pt x="683759" y="1367519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21396" y="8286076"/>
              <a:ext cx="580390" cy="257810"/>
            </a:xfrm>
            <a:custGeom>
              <a:avLst/>
              <a:gdLst/>
              <a:ahLst/>
              <a:cxnLst/>
              <a:rect l="l" t="t" r="r" b="b"/>
              <a:pathLst>
                <a:path w="580389" h="257809">
                  <a:moveTo>
                    <a:pt x="257403" y="120243"/>
                  </a:moveTo>
                  <a:lnTo>
                    <a:pt x="244360" y="71640"/>
                  </a:lnTo>
                  <a:lnTo>
                    <a:pt x="213728" y="31711"/>
                  </a:lnTo>
                  <a:lnTo>
                    <a:pt x="170141" y="6553"/>
                  </a:lnTo>
                  <a:lnTo>
                    <a:pt x="137147" y="0"/>
                  </a:lnTo>
                  <a:lnTo>
                    <a:pt x="120243" y="0"/>
                  </a:lnTo>
                  <a:lnTo>
                    <a:pt x="71640" y="13030"/>
                  </a:lnTo>
                  <a:lnTo>
                    <a:pt x="31724" y="43662"/>
                  </a:lnTo>
                  <a:lnTo>
                    <a:pt x="6565" y="87249"/>
                  </a:lnTo>
                  <a:lnTo>
                    <a:pt x="0" y="120243"/>
                  </a:lnTo>
                  <a:lnTo>
                    <a:pt x="0" y="137147"/>
                  </a:lnTo>
                  <a:lnTo>
                    <a:pt x="13030" y="185750"/>
                  </a:lnTo>
                  <a:lnTo>
                    <a:pt x="43675" y="225679"/>
                  </a:lnTo>
                  <a:lnTo>
                    <a:pt x="87249" y="250825"/>
                  </a:lnTo>
                  <a:lnTo>
                    <a:pt x="120243" y="257390"/>
                  </a:lnTo>
                  <a:lnTo>
                    <a:pt x="137147" y="257390"/>
                  </a:lnTo>
                  <a:lnTo>
                    <a:pt x="185762" y="244360"/>
                  </a:lnTo>
                  <a:lnTo>
                    <a:pt x="225679" y="213715"/>
                  </a:lnTo>
                  <a:lnTo>
                    <a:pt x="250837" y="170141"/>
                  </a:lnTo>
                  <a:lnTo>
                    <a:pt x="257403" y="137147"/>
                  </a:lnTo>
                  <a:lnTo>
                    <a:pt x="257403" y="120243"/>
                  </a:lnTo>
                  <a:close/>
                </a:path>
                <a:path w="580389" h="257809">
                  <a:moveTo>
                    <a:pt x="580313" y="120243"/>
                  </a:moveTo>
                  <a:lnTo>
                    <a:pt x="567283" y="71640"/>
                  </a:lnTo>
                  <a:lnTo>
                    <a:pt x="536651" y="31711"/>
                  </a:lnTo>
                  <a:lnTo>
                    <a:pt x="493064" y="6553"/>
                  </a:lnTo>
                  <a:lnTo>
                    <a:pt x="460070" y="0"/>
                  </a:lnTo>
                  <a:lnTo>
                    <a:pt x="443166" y="0"/>
                  </a:lnTo>
                  <a:lnTo>
                    <a:pt x="394563" y="13030"/>
                  </a:lnTo>
                  <a:lnTo>
                    <a:pt x="354647" y="43662"/>
                  </a:lnTo>
                  <a:lnTo>
                    <a:pt x="329488" y="87249"/>
                  </a:lnTo>
                  <a:lnTo>
                    <a:pt x="322922" y="120243"/>
                  </a:lnTo>
                  <a:lnTo>
                    <a:pt x="322922" y="137147"/>
                  </a:lnTo>
                  <a:lnTo>
                    <a:pt x="335953" y="185750"/>
                  </a:lnTo>
                  <a:lnTo>
                    <a:pt x="366598" y="225679"/>
                  </a:lnTo>
                  <a:lnTo>
                    <a:pt x="410171" y="250825"/>
                  </a:lnTo>
                  <a:lnTo>
                    <a:pt x="443166" y="257390"/>
                  </a:lnTo>
                  <a:lnTo>
                    <a:pt x="460070" y="257390"/>
                  </a:lnTo>
                  <a:lnTo>
                    <a:pt x="508685" y="244360"/>
                  </a:lnTo>
                  <a:lnTo>
                    <a:pt x="548601" y="213715"/>
                  </a:lnTo>
                  <a:lnTo>
                    <a:pt x="573760" y="170141"/>
                  </a:lnTo>
                  <a:lnTo>
                    <a:pt x="580313" y="137147"/>
                  </a:lnTo>
                  <a:lnTo>
                    <a:pt x="580313" y="12024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828931" y="7731922"/>
            <a:ext cx="1367790" cy="1367790"/>
            <a:chOff x="2828931" y="7731922"/>
            <a:chExt cx="1367790" cy="1367790"/>
          </a:xfrm>
        </p:grpSpPr>
        <p:sp>
          <p:nvSpPr>
            <p:cNvPr id="20" name="object 20"/>
            <p:cNvSpPr/>
            <p:nvPr/>
          </p:nvSpPr>
          <p:spPr>
            <a:xfrm>
              <a:off x="2828931" y="7731922"/>
              <a:ext cx="1367790" cy="1367790"/>
            </a:xfrm>
            <a:custGeom>
              <a:avLst/>
              <a:gdLst/>
              <a:ahLst/>
              <a:cxnLst/>
              <a:rect l="l" t="t" r="r" b="b"/>
              <a:pathLst>
                <a:path w="1367789" h="1367790">
                  <a:moveTo>
                    <a:pt x="683759" y="1367519"/>
                  </a:moveTo>
                  <a:lnTo>
                    <a:pt x="633464" y="1365668"/>
                  </a:lnTo>
                  <a:lnTo>
                    <a:pt x="583431" y="1360119"/>
                  </a:lnTo>
                  <a:lnTo>
                    <a:pt x="533942" y="1350904"/>
                  </a:lnTo>
                  <a:lnTo>
                    <a:pt x="485274" y="1338077"/>
                  </a:lnTo>
                  <a:lnTo>
                    <a:pt x="437682" y="1321704"/>
                  </a:lnTo>
                  <a:lnTo>
                    <a:pt x="391414" y="1301871"/>
                  </a:lnTo>
                  <a:lnTo>
                    <a:pt x="346731" y="1278687"/>
                  </a:lnTo>
                  <a:lnTo>
                    <a:pt x="303883" y="1252285"/>
                  </a:lnTo>
                  <a:lnTo>
                    <a:pt x="263093" y="1222802"/>
                  </a:lnTo>
                  <a:lnTo>
                    <a:pt x="224574" y="1190393"/>
                  </a:lnTo>
                  <a:lnTo>
                    <a:pt x="188544" y="1155236"/>
                  </a:lnTo>
                  <a:lnTo>
                    <a:pt x="155206" y="1117532"/>
                  </a:lnTo>
                  <a:lnTo>
                    <a:pt x="124730" y="1077478"/>
                  </a:lnTo>
                  <a:lnTo>
                    <a:pt x="97279" y="1035282"/>
                  </a:lnTo>
                  <a:lnTo>
                    <a:pt x="73006" y="991181"/>
                  </a:lnTo>
                  <a:lnTo>
                    <a:pt x="52048" y="945423"/>
                  </a:lnTo>
                  <a:lnTo>
                    <a:pt x="34511" y="898247"/>
                  </a:lnTo>
                  <a:lnTo>
                    <a:pt x="20490" y="849900"/>
                  </a:lnTo>
                  <a:lnTo>
                    <a:pt x="10065" y="800651"/>
                  </a:lnTo>
                  <a:lnTo>
                    <a:pt x="3292" y="750779"/>
                  </a:lnTo>
                  <a:lnTo>
                    <a:pt x="205" y="700545"/>
                  </a:lnTo>
                  <a:lnTo>
                    <a:pt x="0" y="683759"/>
                  </a:lnTo>
                  <a:lnTo>
                    <a:pt x="205" y="666974"/>
                  </a:lnTo>
                  <a:lnTo>
                    <a:pt x="3292" y="616740"/>
                  </a:lnTo>
                  <a:lnTo>
                    <a:pt x="10065" y="566868"/>
                  </a:lnTo>
                  <a:lnTo>
                    <a:pt x="20490" y="517619"/>
                  </a:lnTo>
                  <a:lnTo>
                    <a:pt x="34511" y="469272"/>
                  </a:lnTo>
                  <a:lnTo>
                    <a:pt x="52048" y="422096"/>
                  </a:lnTo>
                  <a:lnTo>
                    <a:pt x="73006" y="376337"/>
                  </a:lnTo>
                  <a:lnTo>
                    <a:pt x="97279" y="332237"/>
                  </a:lnTo>
                  <a:lnTo>
                    <a:pt x="124730" y="290041"/>
                  </a:lnTo>
                  <a:lnTo>
                    <a:pt x="155206" y="249987"/>
                  </a:lnTo>
                  <a:lnTo>
                    <a:pt x="188544" y="212282"/>
                  </a:lnTo>
                  <a:lnTo>
                    <a:pt x="224574" y="177126"/>
                  </a:lnTo>
                  <a:lnTo>
                    <a:pt x="263093" y="144716"/>
                  </a:lnTo>
                  <a:lnTo>
                    <a:pt x="303883" y="115234"/>
                  </a:lnTo>
                  <a:lnTo>
                    <a:pt x="346731" y="88831"/>
                  </a:lnTo>
                  <a:lnTo>
                    <a:pt x="391414" y="65647"/>
                  </a:lnTo>
                  <a:lnTo>
                    <a:pt x="437682" y="45814"/>
                  </a:lnTo>
                  <a:lnTo>
                    <a:pt x="485274" y="29442"/>
                  </a:lnTo>
                  <a:lnTo>
                    <a:pt x="533942" y="16614"/>
                  </a:lnTo>
                  <a:lnTo>
                    <a:pt x="583431" y="7400"/>
                  </a:lnTo>
                  <a:lnTo>
                    <a:pt x="633464" y="1852"/>
                  </a:lnTo>
                  <a:lnTo>
                    <a:pt x="683759" y="0"/>
                  </a:lnTo>
                  <a:lnTo>
                    <a:pt x="700545" y="205"/>
                  </a:lnTo>
                  <a:lnTo>
                    <a:pt x="750779" y="3292"/>
                  </a:lnTo>
                  <a:lnTo>
                    <a:pt x="800651" y="10065"/>
                  </a:lnTo>
                  <a:lnTo>
                    <a:pt x="849900" y="20490"/>
                  </a:lnTo>
                  <a:lnTo>
                    <a:pt x="898247" y="34511"/>
                  </a:lnTo>
                  <a:lnTo>
                    <a:pt x="945423" y="52048"/>
                  </a:lnTo>
                  <a:lnTo>
                    <a:pt x="991181" y="73006"/>
                  </a:lnTo>
                  <a:lnTo>
                    <a:pt x="1035282" y="97279"/>
                  </a:lnTo>
                  <a:lnTo>
                    <a:pt x="1077478" y="124730"/>
                  </a:lnTo>
                  <a:lnTo>
                    <a:pt x="1117532" y="155206"/>
                  </a:lnTo>
                  <a:lnTo>
                    <a:pt x="1155236" y="188544"/>
                  </a:lnTo>
                  <a:lnTo>
                    <a:pt x="1190393" y="224574"/>
                  </a:lnTo>
                  <a:lnTo>
                    <a:pt x="1222802" y="263093"/>
                  </a:lnTo>
                  <a:lnTo>
                    <a:pt x="1252285" y="303883"/>
                  </a:lnTo>
                  <a:lnTo>
                    <a:pt x="1278687" y="346731"/>
                  </a:lnTo>
                  <a:lnTo>
                    <a:pt x="1301871" y="391414"/>
                  </a:lnTo>
                  <a:lnTo>
                    <a:pt x="1321704" y="437682"/>
                  </a:lnTo>
                  <a:lnTo>
                    <a:pt x="1338077" y="485274"/>
                  </a:lnTo>
                  <a:lnTo>
                    <a:pt x="1350904" y="533942"/>
                  </a:lnTo>
                  <a:lnTo>
                    <a:pt x="1360119" y="583431"/>
                  </a:lnTo>
                  <a:lnTo>
                    <a:pt x="1365668" y="633464"/>
                  </a:lnTo>
                  <a:lnTo>
                    <a:pt x="1367519" y="683759"/>
                  </a:lnTo>
                  <a:lnTo>
                    <a:pt x="1367314" y="700545"/>
                  </a:lnTo>
                  <a:lnTo>
                    <a:pt x="1364227" y="750779"/>
                  </a:lnTo>
                  <a:lnTo>
                    <a:pt x="1357453" y="800651"/>
                  </a:lnTo>
                  <a:lnTo>
                    <a:pt x="1347028" y="849900"/>
                  </a:lnTo>
                  <a:lnTo>
                    <a:pt x="1333007" y="898247"/>
                  </a:lnTo>
                  <a:lnTo>
                    <a:pt x="1315471" y="945423"/>
                  </a:lnTo>
                  <a:lnTo>
                    <a:pt x="1294512" y="991181"/>
                  </a:lnTo>
                  <a:lnTo>
                    <a:pt x="1270240" y="1035282"/>
                  </a:lnTo>
                  <a:lnTo>
                    <a:pt x="1242788" y="1077478"/>
                  </a:lnTo>
                  <a:lnTo>
                    <a:pt x="1212312" y="1117532"/>
                  </a:lnTo>
                  <a:lnTo>
                    <a:pt x="1178974" y="1155236"/>
                  </a:lnTo>
                  <a:lnTo>
                    <a:pt x="1142945" y="1190393"/>
                  </a:lnTo>
                  <a:lnTo>
                    <a:pt x="1104426" y="1222802"/>
                  </a:lnTo>
                  <a:lnTo>
                    <a:pt x="1063636" y="1252285"/>
                  </a:lnTo>
                  <a:lnTo>
                    <a:pt x="1020787" y="1278687"/>
                  </a:lnTo>
                  <a:lnTo>
                    <a:pt x="976104" y="1301871"/>
                  </a:lnTo>
                  <a:lnTo>
                    <a:pt x="929837" y="1321704"/>
                  </a:lnTo>
                  <a:lnTo>
                    <a:pt x="882244" y="1338077"/>
                  </a:lnTo>
                  <a:lnTo>
                    <a:pt x="833577" y="1350904"/>
                  </a:lnTo>
                  <a:lnTo>
                    <a:pt x="784088" y="1360119"/>
                  </a:lnTo>
                  <a:lnTo>
                    <a:pt x="734055" y="1365668"/>
                  </a:lnTo>
                  <a:lnTo>
                    <a:pt x="683759" y="1367519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88208" y="8369998"/>
              <a:ext cx="646430" cy="156210"/>
            </a:xfrm>
            <a:custGeom>
              <a:avLst/>
              <a:gdLst/>
              <a:ahLst/>
              <a:cxnLst/>
              <a:rect l="l" t="t" r="r" b="b"/>
              <a:pathLst>
                <a:path w="646429" h="156209">
                  <a:moveTo>
                    <a:pt x="646188" y="0"/>
                  </a:moveTo>
                  <a:lnTo>
                    <a:pt x="574217" y="0"/>
                  </a:lnTo>
                  <a:lnTo>
                    <a:pt x="574217" y="83820"/>
                  </a:lnTo>
                  <a:lnTo>
                    <a:pt x="71958" y="83820"/>
                  </a:lnTo>
                  <a:lnTo>
                    <a:pt x="71958" y="0"/>
                  </a:lnTo>
                  <a:lnTo>
                    <a:pt x="0" y="0"/>
                  </a:lnTo>
                  <a:lnTo>
                    <a:pt x="0" y="83820"/>
                  </a:lnTo>
                  <a:lnTo>
                    <a:pt x="0" y="156210"/>
                  </a:lnTo>
                  <a:lnTo>
                    <a:pt x="646188" y="156210"/>
                  </a:lnTo>
                  <a:lnTo>
                    <a:pt x="646188" y="83820"/>
                  </a:lnTo>
                  <a:lnTo>
                    <a:pt x="646188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9776216" y="4646919"/>
            <a:ext cx="492876" cy="492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28760" y="1005674"/>
            <a:ext cx="282003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29" dirty="0">
                <a:solidFill>
                  <a:srgbClr val="1C1233"/>
                </a:solidFill>
              </a:rPr>
              <a:t>Advantage</a:t>
            </a:r>
            <a:r>
              <a:rPr sz="3500" spc="-330" dirty="0">
                <a:solidFill>
                  <a:srgbClr val="1C1233"/>
                </a:solidFill>
              </a:rPr>
              <a:t> </a:t>
            </a:r>
            <a:r>
              <a:rPr sz="3500" spc="-390" dirty="0">
                <a:solidFill>
                  <a:srgbClr val="1C1233"/>
                </a:solidFill>
              </a:rPr>
              <a:t>1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928760" y="1698448"/>
            <a:ext cx="5683885" cy="368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500" spc="-70" dirty="0">
                <a:solidFill>
                  <a:srgbClr val="1C1233"/>
                </a:solidFill>
                <a:latin typeface="Verdana"/>
                <a:cs typeface="Verdana"/>
              </a:rPr>
              <a:t>Visualize </a:t>
            </a:r>
            <a:r>
              <a:rPr sz="2500" spc="-140" dirty="0">
                <a:solidFill>
                  <a:srgbClr val="1C1233"/>
                </a:solidFill>
                <a:latin typeface="Verdana"/>
                <a:cs typeface="Verdana"/>
              </a:rPr>
              <a:t>your </a:t>
            </a:r>
            <a:r>
              <a:rPr sz="2500" spc="-120" dirty="0">
                <a:solidFill>
                  <a:srgbClr val="1C1233"/>
                </a:solidFill>
                <a:latin typeface="Verdana"/>
                <a:cs typeface="Verdana"/>
              </a:rPr>
              <a:t>competitive</a:t>
            </a:r>
            <a:r>
              <a:rPr sz="2500" spc="-50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75" dirty="0">
                <a:solidFill>
                  <a:srgbClr val="1C1233"/>
                </a:solidFill>
                <a:latin typeface="Verdana"/>
                <a:cs typeface="Verdana"/>
              </a:rPr>
              <a:t>advantages  </a:t>
            </a:r>
            <a:r>
              <a:rPr sz="2500" spc="-95" dirty="0">
                <a:solidFill>
                  <a:srgbClr val="1C1233"/>
                </a:solidFill>
                <a:latin typeface="Verdana"/>
                <a:cs typeface="Verdana"/>
              </a:rPr>
              <a:t>using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C1233"/>
                </a:solidFill>
                <a:latin typeface="Verdana"/>
                <a:cs typeface="Verdana"/>
              </a:rPr>
              <a:t>a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85" dirty="0">
                <a:solidFill>
                  <a:srgbClr val="1C1233"/>
                </a:solidFill>
                <a:latin typeface="Verdana"/>
                <a:cs typeface="Verdana"/>
              </a:rPr>
              <a:t>quadrant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C1233"/>
                </a:solidFill>
                <a:latin typeface="Verdana"/>
                <a:cs typeface="Verdana"/>
              </a:rPr>
              <a:t>for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95" dirty="0">
                <a:solidFill>
                  <a:srgbClr val="1C1233"/>
                </a:solidFill>
                <a:latin typeface="Verdana"/>
                <a:cs typeface="Verdana"/>
              </a:rPr>
              <a:t>easy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14" dirty="0">
                <a:solidFill>
                  <a:srgbClr val="1C1233"/>
                </a:solidFill>
                <a:latin typeface="Verdana"/>
                <a:cs typeface="Verdana"/>
              </a:rPr>
              <a:t>scanning.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500" b="1" spc="-229" dirty="0">
                <a:solidFill>
                  <a:srgbClr val="1C1233"/>
                </a:solidFill>
                <a:latin typeface="Verdana"/>
                <a:cs typeface="Verdana"/>
              </a:rPr>
              <a:t>Advantage</a:t>
            </a:r>
            <a:r>
              <a:rPr sz="3500" b="1" spc="-26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3500" b="1" spc="-385" dirty="0">
                <a:solidFill>
                  <a:srgbClr val="1C1233"/>
                </a:solidFill>
                <a:latin typeface="Verdana"/>
                <a:cs typeface="Verdana"/>
              </a:rPr>
              <a:t>2</a:t>
            </a:r>
            <a:endParaRPr sz="3500">
              <a:latin typeface="Verdana"/>
              <a:cs typeface="Verdana"/>
            </a:endParaRPr>
          </a:p>
          <a:p>
            <a:pPr marL="12700" marR="440055">
              <a:lnSpc>
                <a:spcPct val="116100"/>
              </a:lnSpc>
              <a:spcBef>
                <a:spcPts val="1255"/>
              </a:spcBef>
            </a:pPr>
            <a:r>
              <a:rPr sz="2500" spc="20" dirty="0">
                <a:solidFill>
                  <a:srgbClr val="1C1233"/>
                </a:solidFill>
                <a:latin typeface="Verdana"/>
                <a:cs typeface="Verdana"/>
              </a:rPr>
              <a:t>How</a:t>
            </a:r>
            <a:r>
              <a:rPr sz="2500" spc="-67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1C1233"/>
                </a:solidFill>
                <a:latin typeface="Verdana"/>
                <a:cs typeface="Verdana"/>
              </a:rPr>
              <a:t>is </a:t>
            </a:r>
            <a:r>
              <a:rPr sz="2500" spc="-125" dirty="0">
                <a:solidFill>
                  <a:srgbClr val="1C1233"/>
                </a:solidFill>
                <a:latin typeface="Verdana"/>
                <a:cs typeface="Verdana"/>
              </a:rPr>
              <a:t>the </a:t>
            </a:r>
            <a:r>
              <a:rPr sz="2500" spc="-70" dirty="0">
                <a:solidFill>
                  <a:srgbClr val="1C1233"/>
                </a:solidFill>
                <a:latin typeface="Verdana"/>
                <a:cs typeface="Verdana"/>
              </a:rPr>
              <a:t>landscape </a:t>
            </a:r>
            <a:r>
              <a:rPr sz="2500" spc="-95" dirty="0">
                <a:solidFill>
                  <a:srgbClr val="1C1233"/>
                </a:solidFill>
                <a:latin typeface="Verdana"/>
                <a:cs typeface="Verdana"/>
              </a:rPr>
              <a:t>differentiated  </a:t>
            </a:r>
            <a:r>
              <a:rPr sz="2500" spc="-65" dirty="0">
                <a:solidFill>
                  <a:srgbClr val="1C1233"/>
                </a:solidFill>
                <a:latin typeface="Verdana"/>
                <a:cs typeface="Verdana"/>
              </a:rPr>
              <a:t>and </a:t>
            </a:r>
            <a:r>
              <a:rPr sz="2500" spc="-30" dirty="0">
                <a:solidFill>
                  <a:srgbClr val="1C1233"/>
                </a:solidFill>
                <a:latin typeface="Verdana"/>
                <a:cs typeface="Verdana"/>
              </a:rPr>
              <a:t>what</a:t>
            </a:r>
            <a:r>
              <a:rPr sz="2500" spc="-61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30" dirty="0">
                <a:solidFill>
                  <a:srgbClr val="1C1233"/>
                </a:solidFill>
                <a:latin typeface="Verdana"/>
                <a:cs typeface="Verdana"/>
              </a:rPr>
              <a:t>makes you </a:t>
            </a:r>
            <a:r>
              <a:rPr sz="2500" spc="-125" dirty="0">
                <a:solidFill>
                  <a:srgbClr val="1C1233"/>
                </a:solidFill>
                <a:latin typeface="Verdana"/>
                <a:cs typeface="Verdana"/>
              </a:rPr>
              <a:t>different.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5548" y="743079"/>
            <a:ext cx="6567170" cy="1912620"/>
          </a:xfrm>
          <a:prstGeom prst="rect">
            <a:avLst/>
          </a:prstGeom>
        </p:spPr>
        <p:txBody>
          <a:bodyPr vert="horz" wrap="square" lIns="0" tIns="321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35"/>
              </a:spcBef>
            </a:pPr>
            <a:r>
              <a:rPr sz="3500" b="1" spc="-229" dirty="0">
                <a:solidFill>
                  <a:srgbClr val="1C1233"/>
                </a:solidFill>
                <a:latin typeface="Verdana"/>
                <a:cs typeface="Verdana"/>
              </a:rPr>
              <a:t>Advantage</a:t>
            </a:r>
            <a:r>
              <a:rPr sz="3500" b="1" spc="-26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3500" b="1" spc="-390" dirty="0">
                <a:solidFill>
                  <a:srgbClr val="1C1233"/>
                </a:solidFill>
                <a:latin typeface="Verdana"/>
                <a:cs typeface="Verdana"/>
              </a:rPr>
              <a:t>3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116100"/>
              </a:lnSpc>
              <a:spcBef>
                <a:spcPts val="1255"/>
              </a:spcBef>
            </a:pPr>
            <a:r>
              <a:rPr sz="2500" spc="15" dirty="0">
                <a:solidFill>
                  <a:srgbClr val="1C1233"/>
                </a:solidFill>
                <a:latin typeface="Verdana"/>
                <a:cs typeface="Verdana"/>
              </a:rPr>
              <a:t>What </a:t>
            </a:r>
            <a:r>
              <a:rPr sz="2500" spc="-70" dirty="0">
                <a:solidFill>
                  <a:srgbClr val="1C1233"/>
                </a:solidFill>
                <a:latin typeface="Verdana"/>
                <a:cs typeface="Verdana"/>
              </a:rPr>
              <a:t>can </a:t>
            </a:r>
            <a:r>
              <a:rPr sz="2500" spc="-130" dirty="0">
                <a:solidFill>
                  <a:srgbClr val="1C1233"/>
                </a:solidFill>
                <a:latin typeface="Verdana"/>
                <a:cs typeface="Verdana"/>
              </a:rPr>
              <a:t>you </a:t>
            </a:r>
            <a:r>
              <a:rPr sz="2500" spc="-75" dirty="0">
                <a:solidFill>
                  <a:srgbClr val="1C1233"/>
                </a:solidFill>
                <a:latin typeface="Verdana"/>
                <a:cs typeface="Verdana"/>
              </a:rPr>
              <a:t>do </a:t>
            </a:r>
            <a:r>
              <a:rPr sz="2500" spc="-120" dirty="0">
                <a:solidFill>
                  <a:srgbClr val="1C1233"/>
                </a:solidFill>
                <a:latin typeface="Verdana"/>
                <a:cs typeface="Verdana"/>
              </a:rPr>
              <a:t>better </a:t>
            </a:r>
            <a:r>
              <a:rPr sz="2500" spc="-95" dirty="0">
                <a:solidFill>
                  <a:srgbClr val="1C1233"/>
                </a:solidFill>
                <a:latin typeface="Verdana"/>
                <a:cs typeface="Verdana"/>
              </a:rPr>
              <a:t>than </a:t>
            </a:r>
            <a:r>
              <a:rPr sz="2500" spc="-140" dirty="0">
                <a:solidFill>
                  <a:srgbClr val="1C1233"/>
                </a:solidFill>
                <a:latin typeface="Verdana"/>
                <a:cs typeface="Verdana"/>
              </a:rPr>
              <a:t>your  </a:t>
            </a:r>
            <a:r>
              <a:rPr sz="2500" spc="-125" dirty="0">
                <a:solidFill>
                  <a:srgbClr val="1C1233"/>
                </a:solidFill>
                <a:latin typeface="Verdana"/>
                <a:cs typeface="Verdana"/>
              </a:rPr>
              <a:t>competition?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20" dirty="0">
                <a:solidFill>
                  <a:srgbClr val="1C1233"/>
                </a:solidFill>
                <a:latin typeface="Verdana"/>
                <a:cs typeface="Verdana"/>
              </a:rPr>
              <a:t>How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1C1233"/>
                </a:solidFill>
                <a:latin typeface="Verdana"/>
                <a:cs typeface="Verdana"/>
              </a:rPr>
              <a:t>will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30" dirty="0">
                <a:solidFill>
                  <a:srgbClr val="1C1233"/>
                </a:solidFill>
                <a:latin typeface="Verdana"/>
                <a:cs typeface="Verdana"/>
              </a:rPr>
              <a:t>you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25" dirty="0">
                <a:solidFill>
                  <a:srgbClr val="1C1233"/>
                </a:solidFill>
                <a:latin typeface="Verdana"/>
                <a:cs typeface="Verdana"/>
              </a:rPr>
              <a:t>outperform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75" dirty="0">
                <a:solidFill>
                  <a:srgbClr val="1C1233"/>
                </a:solidFill>
                <a:latin typeface="Verdana"/>
                <a:cs typeface="Verdana"/>
              </a:rPr>
              <a:t>them?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5548" y="3460088"/>
            <a:ext cx="5546090" cy="2355850"/>
          </a:xfrm>
          <a:prstGeom prst="rect">
            <a:avLst/>
          </a:prstGeom>
        </p:spPr>
        <p:txBody>
          <a:bodyPr vert="horz" wrap="square" lIns="0" tIns="321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35"/>
              </a:spcBef>
            </a:pPr>
            <a:r>
              <a:rPr sz="3500" b="1" spc="-229" dirty="0">
                <a:solidFill>
                  <a:srgbClr val="1C1233"/>
                </a:solidFill>
                <a:latin typeface="Verdana"/>
                <a:cs typeface="Verdana"/>
              </a:rPr>
              <a:t>Advantage</a:t>
            </a:r>
            <a:r>
              <a:rPr sz="3500" b="1" spc="-26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3500" b="1" spc="-390" dirty="0">
                <a:solidFill>
                  <a:srgbClr val="1C1233"/>
                </a:solidFill>
                <a:latin typeface="Verdana"/>
                <a:cs typeface="Verdana"/>
              </a:rPr>
              <a:t>4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116100"/>
              </a:lnSpc>
              <a:spcBef>
                <a:spcPts val="1255"/>
              </a:spcBef>
            </a:pPr>
            <a:r>
              <a:rPr sz="2500" spc="125" dirty="0">
                <a:solidFill>
                  <a:srgbClr val="1C1233"/>
                </a:solidFill>
                <a:latin typeface="Verdana"/>
                <a:cs typeface="Verdana"/>
              </a:rPr>
              <a:t>A </a:t>
            </a:r>
            <a:r>
              <a:rPr sz="2500" spc="-110" dirty="0">
                <a:solidFill>
                  <a:srgbClr val="1C1233"/>
                </a:solidFill>
                <a:latin typeface="Verdana"/>
                <a:cs typeface="Verdana"/>
              </a:rPr>
              <a:t>company </a:t>
            </a:r>
            <a:r>
              <a:rPr sz="2500" spc="-50" dirty="0">
                <a:solidFill>
                  <a:srgbClr val="1C1233"/>
                </a:solidFill>
                <a:latin typeface="Verdana"/>
                <a:cs typeface="Verdana"/>
              </a:rPr>
              <a:t>with </a:t>
            </a:r>
            <a:r>
              <a:rPr sz="2500" spc="-105" dirty="0">
                <a:solidFill>
                  <a:srgbClr val="1C1233"/>
                </a:solidFill>
                <a:latin typeface="Verdana"/>
                <a:cs typeface="Verdana"/>
              </a:rPr>
              <a:t>strong </a:t>
            </a:r>
            <a:r>
              <a:rPr sz="2500" spc="-120" dirty="0">
                <a:solidFill>
                  <a:srgbClr val="1C1233"/>
                </a:solidFill>
                <a:latin typeface="Verdana"/>
                <a:cs typeface="Verdana"/>
              </a:rPr>
              <a:t>competitive  </a:t>
            </a:r>
            <a:r>
              <a:rPr sz="2500" spc="-75" dirty="0">
                <a:solidFill>
                  <a:srgbClr val="1C1233"/>
                </a:solidFill>
                <a:latin typeface="Verdana"/>
                <a:cs typeface="Verdana"/>
              </a:rPr>
              <a:t>advantages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C1233"/>
                </a:solidFill>
                <a:latin typeface="Verdana"/>
                <a:cs typeface="Verdana"/>
              </a:rPr>
              <a:t>are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30" dirty="0">
                <a:solidFill>
                  <a:srgbClr val="1C1233"/>
                </a:solidFill>
                <a:latin typeface="Verdana"/>
                <a:cs typeface="Verdana"/>
              </a:rPr>
              <a:t>likely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C1233"/>
                </a:solidFill>
                <a:latin typeface="Verdana"/>
                <a:cs typeface="Verdana"/>
              </a:rPr>
              <a:t>to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30" dirty="0">
                <a:solidFill>
                  <a:srgbClr val="1C1233"/>
                </a:solidFill>
                <a:latin typeface="Verdana"/>
                <a:cs typeface="Verdana"/>
              </a:rPr>
              <a:t>survive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10" dirty="0">
                <a:solidFill>
                  <a:srgbClr val="1C1233"/>
                </a:solidFill>
                <a:latin typeface="Verdana"/>
                <a:cs typeface="Verdana"/>
              </a:rPr>
              <a:t>in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25" dirty="0">
                <a:solidFill>
                  <a:srgbClr val="1C1233"/>
                </a:solidFill>
                <a:latin typeface="Verdana"/>
                <a:cs typeface="Verdana"/>
              </a:rPr>
              <a:t>the  </a:t>
            </a:r>
            <a:r>
              <a:rPr sz="2500" spc="-90" dirty="0">
                <a:solidFill>
                  <a:srgbClr val="1C1233"/>
                </a:solidFill>
                <a:latin typeface="Verdana"/>
                <a:cs typeface="Verdana"/>
              </a:rPr>
              <a:t>long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200" dirty="0">
                <a:solidFill>
                  <a:srgbClr val="1C1233"/>
                </a:solidFill>
                <a:latin typeface="Verdana"/>
                <a:cs typeface="Verdana"/>
              </a:rPr>
              <a:t>term.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28700" y="1058807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157093" y="314186"/>
                </a:moveTo>
                <a:lnTo>
                  <a:pt x="118913" y="309477"/>
                </a:lnTo>
                <a:lnTo>
                  <a:pt x="83039" y="295638"/>
                </a:lnTo>
                <a:lnTo>
                  <a:pt x="51602" y="273498"/>
                </a:lnTo>
                <a:lnTo>
                  <a:pt x="26474" y="244369"/>
                </a:lnTo>
                <a:lnTo>
                  <a:pt x="9178" y="210007"/>
                </a:lnTo>
                <a:lnTo>
                  <a:pt x="754" y="172491"/>
                </a:lnTo>
                <a:lnTo>
                  <a:pt x="0" y="157093"/>
                </a:lnTo>
                <a:lnTo>
                  <a:pt x="188" y="149375"/>
                </a:lnTo>
                <a:lnTo>
                  <a:pt x="6762" y="111490"/>
                </a:lnTo>
                <a:lnTo>
                  <a:pt x="22344" y="76338"/>
                </a:lnTo>
                <a:lnTo>
                  <a:pt x="46011" y="46011"/>
                </a:lnTo>
                <a:lnTo>
                  <a:pt x="76338" y="22344"/>
                </a:lnTo>
                <a:lnTo>
                  <a:pt x="111490" y="6762"/>
                </a:lnTo>
                <a:lnTo>
                  <a:pt x="149375" y="188"/>
                </a:lnTo>
                <a:lnTo>
                  <a:pt x="157093" y="0"/>
                </a:lnTo>
                <a:lnTo>
                  <a:pt x="164810" y="188"/>
                </a:lnTo>
                <a:lnTo>
                  <a:pt x="202695" y="6762"/>
                </a:lnTo>
                <a:lnTo>
                  <a:pt x="237847" y="22344"/>
                </a:lnTo>
                <a:lnTo>
                  <a:pt x="268174" y="46011"/>
                </a:lnTo>
                <a:lnTo>
                  <a:pt x="291842" y="76338"/>
                </a:lnTo>
                <a:lnTo>
                  <a:pt x="307423" y="111490"/>
                </a:lnTo>
                <a:lnTo>
                  <a:pt x="313997" y="149375"/>
                </a:lnTo>
                <a:lnTo>
                  <a:pt x="314186" y="157093"/>
                </a:lnTo>
                <a:lnTo>
                  <a:pt x="313997" y="164810"/>
                </a:lnTo>
                <a:lnTo>
                  <a:pt x="307423" y="202695"/>
                </a:lnTo>
                <a:lnTo>
                  <a:pt x="291842" y="237847"/>
                </a:lnTo>
                <a:lnTo>
                  <a:pt x="268174" y="268174"/>
                </a:lnTo>
                <a:lnTo>
                  <a:pt x="237847" y="291842"/>
                </a:lnTo>
                <a:lnTo>
                  <a:pt x="202695" y="307423"/>
                </a:lnTo>
                <a:lnTo>
                  <a:pt x="164810" y="313997"/>
                </a:lnTo>
                <a:lnTo>
                  <a:pt x="157093" y="314186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700" y="3829019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157093" y="314186"/>
                </a:moveTo>
                <a:lnTo>
                  <a:pt x="118913" y="309477"/>
                </a:lnTo>
                <a:lnTo>
                  <a:pt x="83039" y="295638"/>
                </a:lnTo>
                <a:lnTo>
                  <a:pt x="51602" y="273498"/>
                </a:lnTo>
                <a:lnTo>
                  <a:pt x="26474" y="244369"/>
                </a:lnTo>
                <a:lnTo>
                  <a:pt x="9178" y="210007"/>
                </a:lnTo>
                <a:lnTo>
                  <a:pt x="754" y="172491"/>
                </a:lnTo>
                <a:lnTo>
                  <a:pt x="0" y="157093"/>
                </a:lnTo>
                <a:lnTo>
                  <a:pt x="188" y="149375"/>
                </a:lnTo>
                <a:lnTo>
                  <a:pt x="6762" y="111490"/>
                </a:lnTo>
                <a:lnTo>
                  <a:pt x="22344" y="76338"/>
                </a:lnTo>
                <a:lnTo>
                  <a:pt x="46011" y="46011"/>
                </a:lnTo>
                <a:lnTo>
                  <a:pt x="76338" y="22344"/>
                </a:lnTo>
                <a:lnTo>
                  <a:pt x="111490" y="6762"/>
                </a:lnTo>
                <a:lnTo>
                  <a:pt x="149375" y="188"/>
                </a:lnTo>
                <a:lnTo>
                  <a:pt x="157093" y="0"/>
                </a:lnTo>
                <a:lnTo>
                  <a:pt x="164810" y="188"/>
                </a:lnTo>
                <a:lnTo>
                  <a:pt x="202695" y="6762"/>
                </a:lnTo>
                <a:lnTo>
                  <a:pt x="237847" y="22344"/>
                </a:lnTo>
                <a:lnTo>
                  <a:pt x="268174" y="46011"/>
                </a:lnTo>
                <a:lnTo>
                  <a:pt x="291842" y="76338"/>
                </a:lnTo>
                <a:lnTo>
                  <a:pt x="307423" y="111490"/>
                </a:lnTo>
                <a:lnTo>
                  <a:pt x="313997" y="149375"/>
                </a:lnTo>
                <a:lnTo>
                  <a:pt x="314186" y="157093"/>
                </a:lnTo>
                <a:lnTo>
                  <a:pt x="313997" y="164810"/>
                </a:lnTo>
                <a:lnTo>
                  <a:pt x="307423" y="202695"/>
                </a:lnTo>
                <a:lnTo>
                  <a:pt x="291842" y="237847"/>
                </a:lnTo>
                <a:lnTo>
                  <a:pt x="268174" y="268174"/>
                </a:lnTo>
                <a:lnTo>
                  <a:pt x="237847" y="291842"/>
                </a:lnTo>
                <a:lnTo>
                  <a:pt x="202695" y="307423"/>
                </a:lnTo>
                <a:lnTo>
                  <a:pt x="164810" y="313997"/>
                </a:lnTo>
                <a:lnTo>
                  <a:pt x="157093" y="314186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15465" y="1105515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157093" y="314186"/>
                </a:moveTo>
                <a:lnTo>
                  <a:pt x="118913" y="309477"/>
                </a:lnTo>
                <a:lnTo>
                  <a:pt x="83039" y="295638"/>
                </a:lnTo>
                <a:lnTo>
                  <a:pt x="51602" y="273498"/>
                </a:lnTo>
                <a:lnTo>
                  <a:pt x="26474" y="244369"/>
                </a:lnTo>
                <a:lnTo>
                  <a:pt x="9178" y="210007"/>
                </a:lnTo>
                <a:lnTo>
                  <a:pt x="754" y="172491"/>
                </a:lnTo>
                <a:lnTo>
                  <a:pt x="0" y="157093"/>
                </a:lnTo>
                <a:lnTo>
                  <a:pt x="188" y="149375"/>
                </a:lnTo>
                <a:lnTo>
                  <a:pt x="6762" y="111490"/>
                </a:lnTo>
                <a:lnTo>
                  <a:pt x="22344" y="76338"/>
                </a:lnTo>
                <a:lnTo>
                  <a:pt x="46011" y="46011"/>
                </a:lnTo>
                <a:lnTo>
                  <a:pt x="76338" y="22344"/>
                </a:lnTo>
                <a:lnTo>
                  <a:pt x="111490" y="6762"/>
                </a:lnTo>
                <a:lnTo>
                  <a:pt x="149375" y="188"/>
                </a:lnTo>
                <a:lnTo>
                  <a:pt x="157093" y="0"/>
                </a:lnTo>
                <a:lnTo>
                  <a:pt x="164810" y="188"/>
                </a:lnTo>
                <a:lnTo>
                  <a:pt x="202695" y="6762"/>
                </a:lnTo>
                <a:lnTo>
                  <a:pt x="237847" y="22344"/>
                </a:lnTo>
                <a:lnTo>
                  <a:pt x="268174" y="46011"/>
                </a:lnTo>
                <a:lnTo>
                  <a:pt x="291842" y="76338"/>
                </a:lnTo>
                <a:lnTo>
                  <a:pt x="307423" y="111490"/>
                </a:lnTo>
                <a:lnTo>
                  <a:pt x="313997" y="149375"/>
                </a:lnTo>
                <a:lnTo>
                  <a:pt x="314186" y="157093"/>
                </a:lnTo>
                <a:lnTo>
                  <a:pt x="313997" y="164810"/>
                </a:lnTo>
                <a:lnTo>
                  <a:pt x="307423" y="202695"/>
                </a:lnTo>
                <a:lnTo>
                  <a:pt x="291842" y="237847"/>
                </a:lnTo>
                <a:lnTo>
                  <a:pt x="268174" y="268174"/>
                </a:lnTo>
                <a:lnTo>
                  <a:pt x="237847" y="291842"/>
                </a:lnTo>
                <a:lnTo>
                  <a:pt x="202695" y="307423"/>
                </a:lnTo>
                <a:lnTo>
                  <a:pt x="164810" y="313997"/>
                </a:lnTo>
                <a:lnTo>
                  <a:pt x="157093" y="314186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15465" y="3822679"/>
            <a:ext cx="314325" cy="314325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157093" y="314186"/>
                </a:moveTo>
                <a:lnTo>
                  <a:pt x="118913" y="309477"/>
                </a:lnTo>
                <a:lnTo>
                  <a:pt x="83039" y="295638"/>
                </a:lnTo>
                <a:lnTo>
                  <a:pt x="51602" y="273498"/>
                </a:lnTo>
                <a:lnTo>
                  <a:pt x="26474" y="244369"/>
                </a:lnTo>
                <a:lnTo>
                  <a:pt x="9178" y="210007"/>
                </a:lnTo>
                <a:lnTo>
                  <a:pt x="754" y="172491"/>
                </a:lnTo>
                <a:lnTo>
                  <a:pt x="0" y="157093"/>
                </a:lnTo>
                <a:lnTo>
                  <a:pt x="188" y="149375"/>
                </a:lnTo>
                <a:lnTo>
                  <a:pt x="6762" y="111490"/>
                </a:lnTo>
                <a:lnTo>
                  <a:pt x="22344" y="76338"/>
                </a:lnTo>
                <a:lnTo>
                  <a:pt x="46011" y="46011"/>
                </a:lnTo>
                <a:lnTo>
                  <a:pt x="76338" y="22344"/>
                </a:lnTo>
                <a:lnTo>
                  <a:pt x="111490" y="6762"/>
                </a:lnTo>
                <a:lnTo>
                  <a:pt x="149375" y="188"/>
                </a:lnTo>
                <a:lnTo>
                  <a:pt x="157093" y="0"/>
                </a:lnTo>
                <a:lnTo>
                  <a:pt x="164810" y="188"/>
                </a:lnTo>
                <a:lnTo>
                  <a:pt x="202695" y="6762"/>
                </a:lnTo>
                <a:lnTo>
                  <a:pt x="237847" y="22344"/>
                </a:lnTo>
                <a:lnTo>
                  <a:pt x="268174" y="46011"/>
                </a:lnTo>
                <a:lnTo>
                  <a:pt x="291842" y="76338"/>
                </a:lnTo>
                <a:lnTo>
                  <a:pt x="307423" y="111490"/>
                </a:lnTo>
                <a:lnTo>
                  <a:pt x="313997" y="149375"/>
                </a:lnTo>
                <a:lnTo>
                  <a:pt x="314186" y="157093"/>
                </a:lnTo>
                <a:lnTo>
                  <a:pt x="313997" y="164810"/>
                </a:lnTo>
                <a:lnTo>
                  <a:pt x="307423" y="202695"/>
                </a:lnTo>
                <a:lnTo>
                  <a:pt x="291842" y="237847"/>
                </a:lnTo>
                <a:lnTo>
                  <a:pt x="268174" y="268174"/>
                </a:lnTo>
                <a:lnTo>
                  <a:pt x="237847" y="291842"/>
                </a:lnTo>
                <a:lnTo>
                  <a:pt x="202695" y="307423"/>
                </a:lnTo>
                <a:lnTo>
                  <a:pt x="164810" y="313997"/>
                </a:lnTo>
                <a:lnTo>
                  <a:pt x="157093" y="314186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28760" y="7591429"/>
            <a:ext cx="3780790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</a:pPr>
            <a:r>
              <a:rPr sz="5000" b="1" spc="-415" dirty="0">
                <a:solidFill>
                  <a:srgbClr val="1C1233"/>
                </a:solidFill>
                <a:latin typeface="Verdana"/>
                <a:cs typeface="Verdana"/>
              </a:rPr>
              <a:t>Competitive  </a:t>
            </a:r>
            <a:r>
              <a:rPr sz="5000" b="1" spc="-95" dirty="0">
                <a:solidFill>
                  <a:srgbClr val="1C1233"/>
                </a:solidFill>
                <a:latin typeface="Verdana"/>
                <a:cs typeface="Verdana"/>
              </a:rPr>
              <a:t>A</a:t>
            </a:r>
            <a:r>
              <a:rPr sz="5000" b="1" spc="-340" dirty="0">
                <a:solidFill>
                  <a:srgbClr val="1C1233"/>
                </a:solidFill>
                <a:latin typeface="Verdana"/>
                <a:cs typeface="Verdana"/>
              </a:rPr>
              <a:t>d</a:t>
            </a:r>
            <a:r>
              <a:rPr sz="5000" b="1" spc="-509" dirty="0">
                <a:solidFill>
                  <a:srgbClr val="1C1233"/>
                </a:solidFill>
                <a:latin typeface="Verdana"/>
                <a:cs typeface="Verdana"/>
              </a:rPr>
              <a:t>v</a:t>
            </a:r>
            <a:r>
              <a:rPr sz="5000" b="1" spc="-180" dirty="0">
                <a:solidFill>
                  <a:srgbClr val="1C1233"/>
                </a:solidFill>
                <a:latin typeface="Verdana"/>
                <a:cs typeface="Verdana"/>
              </a:rPr>
              <a:t>a</a:t>
            </a:r>
            <a:r>
              <a:rPr sz="5000" b="1" spc="-500" dirty="0">
                <a:solidFill>
                  <a:srgbClr val="1C1233"/>
                </a:solidFill>
                <a:latin typeface="Verdana"/>
                <a:cs typeface="Verdana"/>
              </a:rPr>
              <a:t>n</a:t>
            </a:r>
            <a:r>
              <a:rPr sz="5000" b="1" spc="-254" dirty="0">
                <a:solidFill>
                  <a:srgbClr val="1C1233"/>
                </a:solidFill>
                <a:latin typeface="Verdana"/>
                <a:cs typeface="Verdana"/>
              </a:rPr>
              <a:t>t</a:t>
            </a:r>
            <a:r>
              <a:rPr sz="5000" b="1" spc="-180" dirty="0">
                <a:solidFill>
                  <a:srgbClr val="1C1233"/>
                </a:solidFill>
                <a:latin typeface="Verdana"/>
                <a:cs typeface="Verdana"/>
              </a:rPr>
              <a:t>a</a:t>
            </a:r>
            <a:r>
              <a:rPr sz="5000" b="1" spc="-320" dirty="0">
                <a:solidFill>
                  <a:srgbClr val="1C1233"/>
                </a:solidFill>
                <a:latin typeface="Verdana"/>
                <a:cs typeface="Verdana"/>
              </a:rPr>
              <a:t>g</a:t>
            </a:r>
            <a:r>
              <a:rPr sz="5000" b="1" spc="-615" dirty="0">
                <a:solidFill>
                  <a:srgbClr val="1C1233"/>
                </a:solidFill>
                <a:latin typeface="Verdana"/>
                <a:cs typeface="Verdana"/>
              </a:rPr>
              <a:t>e</a:t>
            </a:r>
            <a:r>
              <a:rPr sz="5000" b="1" spc="-434" dirty="0">
                <a:solidFill>
                  <a:srgbClr val="1C1233"/>
                </a:solidFill>
                <a:latin typeface="Verdana"/>
                <a:cs typeface="Verdana"/>
              </a:rPr>
              <a:t>s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7768" y="6629476"/>
            <a:ext cx="766445" cy="2588260"/>
          </a:xfrm>
          <a:custGeom>
            <a:avLst/>
            <a:gdLst/>
            <a:ahLst/>
            <a:cxnLst/>
            <a:rect l="l" t="t" r="r" b="b"/>
            <a:pathLst>
              <a:path w="766444" h="2588259">
                <a:moveTo>
                  <a:pt x="52512" y="104704"/>
                </a:moveTo>
                <a:lnTo>
                  <a:pt x="32185" y="100552"/>
                </a:lnTo>
                <a:lnTo>
                  <a:pt x="15481" y="89270"/>
                </a:lnTo>
                <a:lnTo>
                  <a:pt x="4164" y="72617"/>
                </a:lnTo>
                <a:lnTo>
                  <a:pt x="0" y="52352"/>
                </a:lnTo>
                <a:lnTo>
                  <a:pt x="4164" y="32087"/>
                </a:lnTo>
                <a:lnTo>
                  <a:pt x="15481" y="15434"/>
                </a:lnTo>
                <a:lnTo>
                  <a:pt x="32185" y="4151"/>
                </a:lnTo>
                <a:lnTo>
                  <a:pt x="52512" y="0"/>
                </a:lnTo>
                <a:lnTo>
                  <a:pt x="72839" y="4151"/>
                </a:lnTo>
                <a:lnTo>
                  <a:pt x="89544" y="15434"/>
                </a:lnTo>
                <a:lnTo>
                  <a:pt x="100861" y="32087"/>
                </a:lnTo>
                <a:lnTo>
                  <a:pt x="105025" y="52352"/>
                </a:lnTo>
                <a:lnTo>
                  <a:pt x="100861" y="72617"/>
                </a:lnTo>
                <a:lnTo>
                  <a:pt x="89544" y="89270"/>
                </a:lnTo>
                <a:lnTo>
                  <a:pt x="72839" y="100552"/>
                </a:lnTo>
                <a:lnTo>
                  <a:pt x="52512" y="104704"/>
                </a:lnTo>
                <a:close/>
              </a:path>
              <a:path w="766444" h="2588259">
                <a:moveTo>
                  <a:pt x="712390" y="105692"/>
                </a:moveTo>
                <a:lnTo>
                  <a:pt x="692063" y="101540"/>
                </a:lnTo>
                <a:lnTo>
                  <a:pt x="675359" y="90258"/>
                </a:lnTo>
                <a:lnTo>
                  <a:pt x="664042" y="73604"/>
                </a:lnTo>
                <a:lnTo>
                  <a:pt x="659877" y="53339"/>
                </a:lnTo>
                <a:lnTo>
                  <a:pt x="664042" y="33075"/>
                </a:lnTo>
                <a:lnTo>
                  <a:pt x="675359" y="16421"/>
                </a:lnTo>
                <a:lnTo>
                  <a:pt x="692063" y="5139"/>
                </a:lnTo>
                <a:lnTo>
                  <a:pt x="712390" y="987"/>
                </a:lnTo>
                <a:lnTo>
                  <a:pt x="732717" y="5139"/>
                </a:lnTo>
                <a:lnTo>
                  <a:pt x="749421" y="16421"/>
                </a:lnTo>
                <a:lnTo>
                  <a:pt x="760738" y="33075"/>
                </a:lnTo>
                <a:lnTo>
                  <a:pt x="764903" y="53339"/>
                </a:lnTo>
                <a:lnTo>
                  <a:pt x="760738" y="73604"/>
                </a:lnTo>
                <a:lnTo>
                  <a:pt x="749421" y="90258"/>
                </a:lnTo>
                <a:lnTo>
                  <a:pt x="732717" y="101540"/>
                </a:lnTo>
                <a:lnTo>
                  <a:pt x="712390" y="105692"/>
                </a:lnTo>
                <a:close/>
              </a:path>
              <a:path w="766444" h="2588259">
                <a:moveTo>
                  <a:pt x="52512" y="712187"/>
                </a:moveTo>
                <a:lnTo>
                  <a:pt x="32185" y="708035"/>
                </a:lnTo>
                <a:lnTo>
                  <a:pt x="15481" y="696753"/>
                </a:lnTo>
                <a:lnTo>
                  <a:pt x="4164" y="680100"/>
                </a:lnTo>
                <a:lnTo>
                  <a:pt x="0" y="659835"/>
                </a:lnTo>
                <a:lnTo>
                  <a:pt x="4164" y="639570"/>
                </a:lnTo>
                <a:lnTo>
                  <a:pt x="15481" y="622917"/>
                </a:lnTo>
                <a:lnTo>
                  <a:pt x="32185" y="611634"/>
                </a:lnTo>
                <a:lnTo>
                  <a:pt x="52512" y="607483"/>
                </a:lnTo>
                <a:lnTo>
                  <a:pt x="73257" y="611634"/>
                </a:lnTo>
                <a:lnTo>
                  <a:pt x="89915" y="622917"/>
                </a:lnTo>
                <a:lnTo>
                  <a:pt x="101000" y="639570"/>
                </a:lnTo>
                <a:lnTo>
                  <a:pt x="105025" y="659835"/>
                </a:lnTo>
                <a:lnTo>
                  <a:pt x="100861" y="680100"/>
                </a:lnTo>
                <a:lnTo>
                  <a:pt x="89544" y="696753"/>
                </a:lnTo>
                <a:lnTo>
                  <a:pt x="72839" y="708035"/>
                </a:lnTo>
                <a:lnTo>
                  <a:pt x="52512" y="712187"/>
                </a:lnTo>
                <a:close/>
              </a:path>
              <a:path w="766444" h="2588259">
                <a:moveTo>
                  <a:pt x="713381" y="712187"/>
                </a:moveTo>
                <a:lnTo>
                  <a:pt x="693054" y="708035"/>
                </a:lnTo>
                <a:lnTo>
                  <a:pt x="676349" y="696753"/>
                </a:lnTo>
                <a:lnTo>
                  <a:pt x="665032" y="680100"/>
                </a:lnTo>
                <a:lnTo>
                  <a:pt x="660868" y="659835"/>
                </a:lnTo>
                <a:lnTo>
                  <a:pt x="665032" y="639570"/>
                </a:lnTo>
                <a:lnTo>
                  <a:pt x="676349" y="622917"/>
                </a:lnTo>
                <a:lnTo>
                  <a:pt x="693054" y="611634"/>
                </a:lnTo>
                <a:lnTo>
                  <a:pt x="713381" y="607483"/>
                </a:lnTo>
                <a:lnTo>
                  <a:pt x="733708" y="611634"/>
                </a:lnTo>
                <a:lnTo>
                  <a:pt x="750412" y="622917"/>
                </a:lnTo>
                <a:lnTo>
                  <a:pt x="761729" y="639570"/>
                </a:lnTo>
                <a:lnTo>
                  <a:pt x="765894" y="659835"/>
                </a:lnTo>
                <a:lnTo>
                  <a:pt x="761729" y="680100"/>
                </a:lnTo>
                <a:lnTo>
                  <a:pt x="750412" y="696753"/>
                </a:lnTo>
                <a:lnTo>
                  <a:pt x="733708" y="708035"/>
                </a:lnTo>
                <a:lnTo>
                  <a:pt x="713381" y="712187"/>
                </a:lnTo>
                <a:close/>
              </a:path>
              <a:path w="766444" h="2588259">
                <a:moveTo>
                  <a:pt x="52512" y="1337450"/>
                </a:moveTo>
                <a:lnTo>
                  <a:pt x="32185" y="1333299"/>
                </a:lnTo>
                <a:lnTo>
                  <a:pt x="15481" y="1322016"/>
                </a:lnTo>
                <a:lnTo>
                  <a:pt x="4164" y="1305363"/>
                </a:lnTo>
                <a:lnTo>
                  <a:pt x="0" y="1285098"/>
                </a:lnTo>
                <a:lnTo>
                  <a:pt x="4164" y="1264833"/>
                </a:lnTo>
                <a:lnTo>
                  <a:pt x="15481" y="1248180"/>
                </a:lnTo>
                <a:lnTo>
                  <a:pt x="32185" y="1236898"/>
                </a:lnTo>
                <a:lnTo>
                  <a:pt x="52512" y="1232746"/>
                </a:lnTo>
                <a:lnTo>
                  <a:pt x="73257" y="1236898"/>
                </a:lnTo>
                <a:lnTo>
                  <a:pt x="89915" y="1248180"/>
                </a:lnTo>
                <a:lnTo>
                  <a:pt x="101000" y="1264833"/>
                </a:lnTo>
                <a:lnTo>
                  <a:pt x="105025" y="1285098"/>
                </a:lnTo>
                <a:lnTo>
                  <a:pt x="100861" y="1305363"/>
                </a:lnTo>
                <a:lnTo>
                  <a:pt x="89544" y="1322016"/>
                </a:lnTo>
                <a:lnTo>
                  <a:pt x="72839" y="1333299"/>
                </a:lnTo>
                <a:lnTo>
                  <a:pt x="52512" y="1337450"/>
                </a:lnTo>
                <a:close/>
              </a:path>
              <a:path w="766444" h="2588259">
                <a:moveTo>
                  <a:pt x="713381" y="1337450"/>
                </a:moveTo>
                <a:lnTo>
                  <a:pt x="693054" y="1333299"/>
                </a:lnTo>
                <a:lnTo>
                  <a:pt x="676349" y="1322016"/>
                </a:lnTo>
                <a:lnTo>
                  <a:pt x="665032" y="1305363"/>
                </a:lnTo>
                <a:lnTo>
                  <a:pt x="660868" y="1285098"/>
                </a:lnTo>
                <a:lnTo>
                  <a:pt x="665032" y="1264833"/>
                </a:lnTo>
                <a:lnTo>
                  <a:pt x="676349" y="1248180"/>
                </a:lnTo>
                <a:lnTo>
                  <a:pt x="693054" y="1236898"/>
                </a:lnTo>
                <a:lnTo>
                  <a:pt x="713381" y="1232746"/>
                </a:lnTo>
                <a:lnTo>
                  <a:pt x="733708" y="1236898"/>
                </a:lnTo>
                <a:lnTo>
                  <a:pt x="750412" y="1248180"/>
                </a:lnTo>
                <a:lnTo>
                  <a:pt x="761729" y="1264833"/>
                </a:lnTo>
                <a:lnTo>
                  <a:pt x="765894" y="1285098"/>
                </a:lnTo>
                <a:lnTo>
                  <a:pt x="761729" y="1305363"/>
                </a:lnTo>
                <a:lnTo>
                  <a:pt x="750412" y="1322016"/>
                </a:lnTo>
                <a:lnTo>
                  <a:pt x="733708" y="1333299"/>
                </a:lnTo>
                <a:lnTo>
                  <a:pt x="713381" y="1337450"/>
                </a:lnTo>
                <a:close/>
              </a:path>
              <a:path w="766444" h="2588259">
                <a:moveTo>
                  <a:pt x="52512" y="1944933"/>
                </a:moveTo>
                <a:lnTo>
                  <a:pt x="32185" y="1940782"/>
                </a:lnTo>
                <a:lnTo>
                  <a:pt x="15481" y="1929499"/>
                </a:lnTo>
                <a:lnTo>
                  <a:pt x="4164" y="1912846"/>
                </a:lnTo>
                <a:lnTo>
                  <a:pt x="0" y="1892581"/>
                </a:lnTo>
                <a:lnTo>
                  <a:pt x="4164" y="1872316"/>
                </a:lnTo>
                <a:lnTo>
                  <a:pt x="15481" y="1855663"/>
                </a:lnTo>
                <a:lnTo>
                  <a:pt x="32185" y="1844381"/>
                </a:lnTo>
                <a:lnTo>
                  <a:pt x="52512" y="1840229"/>
                </a:lnTo>
                <a:lnTo>
                  <a:pt x="73397" y="1844381"/>
                </a:lnTo>
                <a:lnTo>
                  <a:pt x="90287" y="1855663"/>
                </a:lnTo>
                <a:lnTo>
                  <a:pt x="101418" y="1872316"/>
                </a:lnTo>
                <a:lnTo>
                  <a:pt x="105025" y="1892581"/>
                </a:lnTo>
                <a:lnTo>
                  <a:pt x="100861" y="1912846"/>
                </a:lnTo>
                <a:lnTo>
                  <a:pt x="89544" y="1929499"/>
                </a:lnTo>
                <a:lnTo>
                  <a:pt x="72839" y="1940782"/>
                </a:lnTo>
                <a:lnTo>
                  <a:pt x="52512" y="1944933"/>
                </a:lnTo>
                <a:close/>
              </a:path>
              <a:path w="766444" h="2588259">
                <a:moveTo>
                  <a:pt x="713381" y="1944933"/>
                </a:moveTo>
                <a:lnTo>
                  <a:pt x="693054" y="1940782"/>
                </a:lnTo>
                <a:lnTo>
                  <a:pt x="676349" y="1929499"/>
                </a:lnTo>
                <a:lnTo>
                  <a:pt x="665032" y="1912846"/>
                </a:lnTo>
                <a:lnTo>
                  <a:pt x="660868" y="1892581"/>
                </a:lnTo>
                <a:lnTo>
                  <a:pt x="665032" y="1872316"/>
                </a:lnTo>
                <a:lnTo>
                  <a:pt x="676349" y="1855663"/>
                </a:lnTo>
                <a:lnTo>
                  <a:pt x="693054" y="1844381"/>
                </a:lnTo>
                <a:lnTo>
                  <a:pt x="713381" y="1840229"/>
                </a:lnTo>
                <a:lnTo>
                  <a:pt x="733708" y="1844381"/>
                </a:lnTo>
                <a:lnTo>
                  <a:pt x="750412" y="1855663"/>
                </a:lnTo>
                <a:lnTo>
                  <a:pt x="761729" y="1872316"/>
                </a:lnTo>
                <a:lnTo>
                  <a:pt x="765894" y="1892581"/>
                </a:lnTo>
                <a:lnTo>
                  <a:pt x="761729" y="1912846"/>
                </a:lnTo>
                <a:lnTo>
                  <a:pt x="750412" y="1929499"/>
                </a:lnTo>
                <a:lnTo>
                  <a:pt x="733708" y="1940782"/>
                </a:lnTo>
                <a:lnTo>
                  <a:pt x="713381" y="1944933"/>
                </a:lnTo>
                <a:close/>
              </a:path>
              <a:path w="766444" h="2588259">
                <a:moveTo>
                  <a:pt x="52512" y="2587977"/>
                </a:moveTo>
                <a:lnTo>
                  <a:pt x="32185" y="2583825"/>
                </a:lnTo>
                <a:lnTo>
                  <a:pt x="15481" y="2572543"/>
                </a:lnTo>
                <a:lnTo>
                  <a:pt x="4164" y="2555889"/>
                </a:lnTo>
                <a:lnTo>
                  <a:pt x="0" y="2535624"/>
                </a:lnTo>
                <a:lnTo>
                  <a:pt x="4164" y="2515360"/>
                </a:lnTo>
                <a:lnTo>
                  <a:pt x="15481" y="2498706"/>
                </a:lnTo>
                <a:lnTo>
                  <a:pt x="32185" y="2487424"/>
                </a:lnTo>
                <a:lnTo>
                  <a:pt x="52512" y="2483272"/>
                </a:lnTo>
                <a:lnTo>
                  <a:pt x="73397" y="2487424"/>
                </a:lnTo>
                <a:lnTo>
                  <a:pt x="90287" y="2498706"/>
                </a:lnTo>
                <a:lnTo>
                  <a:pt x="101418" y="2515360"/>
                </a:lnTo>
                <a:lnTo>
                  <a:pt x="105025" y="2535624"/>
                </a:lnTo>
                <a:lnTo>
                  <a:pt x="100861" y="2555889"/>
                </a:lnTo>
                <a:lnTo>
                  <a:pt x="89544" y="2572543"/>
                </a:lnTo>
                <a:lnTo>
                  <a:pt x="72839" y="2583825"/>
                </a:lnTo>
                <a:lnTo>
                  <a:pt x="52512" y="2587977"/>
                </a:lnTo>
                <a:close/>
              </a:path>
              <a:path w="766444" h="2588259">
                <a:moveTo>
                  <a:pt x="713381" y="2587977"/>
                </a:moveTo>
                <a:lnTo>
                  <a:pt x="693054" y="2583825"/>
                </a:lnTo>
                <a:lnTo>
                  <a:pt x="676349" y="2572543"/>
                </a:lnTo>
                <a:lnTo>
                  <a:pt x="665032" y="2555889"/>
                </a:lnTo>
                <a:lnTo>
                  <a:pt x="660868" y="2535624"/>
                </a:lnTo>
                <a:lnTo>
                  <a:pt x="665032" y="2515360"/>
                </a:lnTo>
                <a:lnTo>
                  <a:pt x="676349" y="2498706"/>
                </a:lnTo>
                <a:lnTo>
                  <a:pt x="693054" y="2487424"/>
                </a:lnTo>
                <a:lnTo>
                  <a:pt x="713381" y="2483272"/>
                </a:lnTo>
                <a:lnTo>
                  <a:pt x="733708" y="2487424"/>
                </a:lnTo>
                <a:lnTo>
                  <a:pt x="750412" y="2498706"/>
                </a:lnTo>
                <a:lnTo>
                  <a:pt x="761729" y="2515360"/>
                </a:lnTo>
                <a:lnTo>
                  <a:pt x="765894" y="2535624"/>
                </a:lnTo>
                <a:lnTo>
                  <a:pt x="761729" y="2555889"/>
                </a:lnTo>
                <a:lnTo>
                  <a:pt x="750412" y="2572543"/>
                </a:lnTo>
                <a:lnTo>
                  <a:pt x="733708" y="2583825"/>
                </a:lnTo>
                <a:lnTo>
                  <a:pt x="713381" y="2587977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6316369" y="8383554"/>
            <a:ext cx="940435" cy="876935"/>
            <a:chOff x="16316369" y="8383554"/>
            <a:chExt cx="940435" cy="876935"/>
          </a:xfrm>
        </p:grpSpPr>
        <p:sp>
          <p:nvSpPr>
            <p:cNvPr id="14" name="object 14"/>
            <p:cNvSpPr/>
            <p:nvPr/>
          </p:nvSpPr>
          <p:spPr>
            <a:xfrm>
              <a:off x="16316369" y="838355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316369" y="8383554"/>
            <a:ext cx="940435" cy="876935"/>
            <a:chOff x="16316369" y="8383554"/>
            <a:chExt cx="940435" cy="876935"/>
          </a:xfrm>
        </p:grpSpPr>
        <p:sp>
          <p:nvSpPr>
            <p:cNvPr id="4" name="object 4"/>
            <p:cNvSpPr/>
            <p:nvPr/>
          </p:nvSpPr>
          <p:spPr>
            <a:xfrm>
              <a:off x="16316369" y="838355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44268"/>
            <a:ext cx="352107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</a:pPr>
            <a:r>
              <a:rPr spc="-250" dirty="0"/>
              <a:t>C</a:t>
            </a:r>
            <a:r>
              <a:rPr spc="-400" dirty="0"/>
              <a:t>o</a:t>
            </a:r>
            <a:r>
              <a:rPr spc="-725" dirty="0"/>
              <a:t>m</a:t>
            </a:r>
            <a:r>
              <a:rPr spc="-330" dirty="0"/>
              <a:t>p</a:t>
            </a:r>
            <a:r>
              <a:rPr spc="-615" dirty="0"/>
              <a:t>e</a:t>
            </a:r>
            <a:r>
              <a:rPr spc="-254" dirty="0"/>
              <a:t>t</a:t>
            </a:r>
            <a:r>
              <a:rPr spc="-320" dirty="0"/>
              <a:t>i</a:t>
            </a:r>
            <a:r>
              <a:rPr spc="-254" dirty="0"/>
              <a:t>t</a:t>
            </a:r>
            <a:r>
              <a:rPr spc="-400" dirty="0"/>
              <a:t>o</a:t>
            </a:r>
            <a:r>
              <a:rPr spc="-270" dirty="0"/>
              <a:t>r  </a:t>
            </a:r>
            <a:r>
              <a:rPr spc="-325" dirty="0"/>
              <a:t>Approach</a:t>
            </a:r>
          </a:p>
        </p:txBody>
      </p:sp>
      <p:sp>
        <p:nvSpPr>
          <p:cNvPr id="7" name="object 7"/>
          <p:cNvSpPr/>
          <p:nvPr/>
        </p:nvSpPr>
        <p:spPr>
          <a:xfrm>
            <a:off x="17084527" y="1071174"/>
            <a:ext cx="766445" cy="2588260"/>
          </a:xfrm>
          <a:custGeom>
            <a:avLst/>
            <a:gdLst/>
            <a:ahLst/>
            <a:cxnLst/>
            <a:rect l="l" t="t" r="r" b="b"/>
            <a:pathLst>
              <a:path w="766444" h="2588260">
                <a:moveTo>
                  <a:pt x="52513" y="105692"/>
                </a:moveTo>
                <a:lnTo>
                  <a:pt x="32186" y="101540"/>
                </a:lnTo>
                <a:lnTo>
                  <a:pt x="15481" y="90258"/>
                </a:lnTo>
                <a:lnTo>
                  <a:pt x="4165" y="73604"/>
                </a:lnTo>
                <a:lnTo>
                  <a:pt x="0" y="53339"/>
                </a:lnTo>
                <a:lnTo>
                  <a:pt x="4165" y="33075"/>
                </a:lnTo>
                <a:lnTo>
                  <a:pt x="15481" y="16421"/>
                </a:lnTo>
                <a:lnTo>
                  <a:pt x="32186" y="5139"/>
                </a:lnTo>
                <a:lnTo>
                  <a:pt x="52513" y="987"/>
                </a:lnTo>
                <a:lnTo>
                  <a:pt x="73258" y="5139"/>
                </a:lnTo>
                <a:lnTo>
                  <a:pt x="89916" y="16421"/>
                </a:lnTo>
                <a:lnTo>
                  <a:pt x="101001" y="33075"/>
                </a:lnTo>
                <a:lnTo>
                  <a:pt x="105026" y="53339"/>
                </a:lnTo>
                <a:lnTo>
                  <a:pt x="100861" y="73604"/>
                </a:lnTo>
                <a:lnTo>
                  <a:pt x="89544" y="90258"/>
                </a:lnTo>
                <a:lnTo>
                  <a:pt x="72840" y="101540"/>
                </a:lnTo>
                <a:lnTo>
                  <a:pt x="52513" y="105692"/>
                </a:lnTo>
                <a:close/>
              </a:path>
              <a:path w="766444" h="2588260">
                <a:moveTo>
                  <a:pt x="713381" y="104704"/>
                </a:moveTo>
                <a:lnTo>
                  <a:pt x="693054" y="100552"/>
                </a:lnTo>
                <a:lnTo>
                  <a:pt x="676350" y="89270"/>
                </a:lnTo>
                <a:lnTo>
                  <a:pt x="665033" y="72617"/>
                </a:lnTo>
                <a:lnTo>
                  <a:pt x="660869" y="52352"/>
                </a:lnTo>
                <a:lnTo>
                  <a:pt x="665033" y="32087"/>
                </a:lnTo>
                <a:lnTo>
                  <a:pt x="676350" y="15434"/>
                </a:lnTo>
                <a:lnTo>
                  <a:pt x="693054" y="4151"/>
                </a:lnTo>
                <a:lnTo>
                  <a:pt x="713381" y="0"/>
                </a:lnTo>
                <a:lnTo>
                  <a:pt x="733708" y="4151"/>
                </a:lnTo>
                <a:lnTo>
                  <a:pt x="750413" y="15434"/>
                </a:lnTo>
                <a:lnTo>
                  <a:pt x="761730" y="32087"/>
                </a:lnTo>
                <a:lnTo>
                  <a:pt x="765894" y="52352"/>
                </a:lnTo>
                <a:lnTo>
                  <a:pt x="761730" y="72617"/>
                </a:lnTo>
                <a:lnTo>
                  <a:pt x="750413" y="89270"/>
                </a:lnTo>
                <a:lnTo>
                  <a:pt x="733708" y="100552"/>
                </a:lnTo>
                <a:lnTo>
                  <a:pt x="713381" y="104704"/>
                </a:lnTo>
                <a:close/>
              </a:path>
              <a:path w="766444" h="2588260">
                <a:moveTo>
                  <a:pt x="52513" y="712187"/>
                </a:moveTo>
                <a:lnTo>
                  <a:pt x="32186" y="708035"/>
                </a:lnTo>
                <a:lnTo>
                  <a:pt x="15481" y="696753"/>
                </a:lnTo>
                <a:lnTo>
                  <a:pt x="4164" y="680100"/>
                </a:lnTo>
                <a:lnTo>
                  <a:pt x="0" y="659835"/>
                </a:lnTo>
                <a:lnTo>
                  <a:pt x="4164" y="639570"/>
                </a:lnTo>
                <a:lnTo>
                  <a:pt x="15481" y="622917"/>
                </a:lnTo>
                <a:lnTo>
                  <a:pt x="32186" y="611634"/>
                </a:lnTo>
                <a:lnTo>
                  <a:pt x="52513" y="607483"/>
                </a:lnTo>
                <a:lnTo>
                  <a:pt x="73397" y="611634"/>
                </a:lnTo>
                <a:lnTo>
                  <a:pt x="90287" y="622917"/>
                </a:lnTo>
                <a:lnTo>
                  <a:pt x="101419" y="639570"/>
                </a:lnTo>
                <a:lnTo>
                  <a:pt x="105026" y="659835"/>
                </a:lnTo>
                <a:lnTo>
                  <a:pt x="100861" y="680100"/>
                </a:lnTo>
                <a:lnTo>
                  <a:pt x="89544" y="696753"/>
                </a:lnTo>
                <a:lnTo>
                  <a:pt x="72840" y="708035"/>
                </a:lnTo>
                <a:lnTo>
                  <a:pt x="52513" y="712187"/>
                </a:lnTo>
                <a:close/>
              </a:path>
              <a:path w="766444" h="2588260">
                <a:moveTo>
                  <a:pt x="713381" y="712187"/>
                </a:moveTo>
                <a:lnTo>
                  <a:pt x="693054" y="708035"/>
                </a:lnTo>
                <a:lnTo>
                  <a:pt x="676350" y="696753"/>
                </a:lnTo>
                <a:lnTo>
                  <a:pt x="665033" y="680100"/>
                </a:lnTo>
                <a:lnTo>
                  <a:pt x="660869" y="659835"/>
                </a:lnTo>
                <a:lnTo>
                  <a:pt x="665033" y="639570"/>
                </a:lnTo>
                <a:lnTo>
                  <a:pt x="676350" y="622917"/>
                </a:lnTo>
                <a:lnTo>
                  <a:pt x="693054" y="611634"/>
                </a:lnTo>
                <a:lnTo>
                  <a:pt x="713381" y="607483"/>
                </a:lnTo>
                <a:lnTo>
                  <a:pt x="733708" y="611634"/>
                </a:lnTo>
                <a:lnTo>
                  <a:pt x="750413" y="622917"/>
                </a:lnTo>
                <a:lnTo>
                  <a:pt x="761730" y="639570"/>
                </a:lnTo>
                <a:lnTo>
                  <a:pt x="765894" y="659835"/>
                </a:lnTo>
                <a:lnTo>
                  <a:pt x="761730" y="680100"/>
                </a:lnTo>
                <a:lnTo>
                  <a:pt x="750413" y="696753"/>
                </a:lnTo>
                <a:lnTo>
                  <a:pt x="733708" y="708035"/>
                </a:lnTo>
                <a:lnTo>
                  <a:pt x="713381" y="712187"/>
                </a:lnTo>
                <a:close/>
              </a:path>
              <a:path w="766444" h="2588260">
                <a:moveTo>
                  <a:pt x="52512" y="1337450"/>
                </a:moveTo>
                <a:lnTo>
                  <a:pt x="32185" y="1333299"/>
                </a:lnTo>
                <a:lnTo>
                  <a:pt x="15481" y="1322016"/>
                </a:lnTo>
                <a:lnTo>
                  <a:pt x="4164" y="1305363"/>
                </a:lnTo>
                <a:lnTo>
                  <a:pt x="0" y="1285098"/>
                </a:lnTo>
                <a:lnTo>
                  <a:pt x="4164" y="1264833"/>
                </a:lnTo>
                <a:lnTo>
                  <a:pt x="15481" y="1248180"/>
                </a:lnTo>
                <a:lnTo>
                  <a:pt x="32185" y="1236898"/>
                </a:lnTo>
                <a:lnTo>
                  <a:pt x="52512" y="1232746"/>
                </a:lnTo>
                <a:lnTo>
                  <a:pt x="73396" y="1236898"/>
                </a:lnTo>
                <a:lnTo>
                  <a:pt x="90286" y="1248180"/>
                </a:lnTo>
                <a:lnTo>
                  <a:pt x="101418" y="1264833"/>
                </a:lnTo>
                <a:lnTo>
                  <a:pt x="105025" y="1285098"/>
                </a:lnTo>
                <a:lnTo>
                  <a:pt x="100860" y="1305363"/>
                </a:lnTo>
                <a:lnTo>
                  <a:pt x="89543" y="1322016"/>
                </a:lnTo>
                <a:lnTo>
                  <a:pt x="72839" y="1333299"/>
                </a:lnTo>
                <a:lnTo>
                  <a:pt x="52512" y="1337450"/>
                </a:lnTo>
                <a:close/>
              </a:path>
              <a:path w="766444" h="2588260">
                <a:moveTo>
                  <a:pt x="713380" y="1337450"/>
                </a:moveTo>
                <a:lnTo>
                  <a:pt x="693053" y="1333299"/>
                </a:lnTo>
                <a:lnTo>
                  <a:pt x="676349" y="1322016"/>
                </a:lnTo>
                <a:lnTo>
                  <a:pt x="665032" y="1305363"/>
                </a:lnTo>
                <a:lnTo>
                  <a:pt x="660868" y="1285098"/>
                </a:lnTo>
                <a:lnTo>
                  <a:pt x="665032" y="1264833"/>
                </a:lnTo>
                <a:lnTo>
                  <a:pt x="676349" y="1248180"/>
                </a:lnTo>
                <a:lnTo>
                  <a:pt x="693053" y="1236898"/>
                </a:lnTo>
                <a:lnTo>
                  <a:pt x="713380" y="1232746"/>
                </a:lnTo>
                <a:lnTo>
                  <a:pt x="733707" y="1236898"/>
                </a:lnTo>
                <a:lnTo>
                  <a:pt x="750412" y="1248180"/>
                </a:lnTo>
                <a:lnTo>
                  <a:pt x="761729" y="1264833"/>
                </a:lnTo>
                <a:lnTo>
                  <a:pt x="765893" y="1285098"/>
                </a:lnTo>
                <a:lnTo>
                  <a:pt x="761729" y="1305363"/>
                </a:lnTo>
                <a:lnTo>
                  <a:pt x="750412" y="1322016"/>
                </a:lnTo>
                <a:lnTo>
                  <a:pt x="733707" y="1333299"/>
                </a:lnTo>
                <a:lnTo>
                  <a:pt x="713380" y="1337450"/>
                </a:lnTo>
                <a:close/>
              </a:path>
              <a:path w="766444" h="2588260">
                <a:moveTo>
                  <a:pt x="53503" y="1944933"/>
                </a:moveTo>
                <a:lnTo>
                  <a:pt x="33176" y="1940782"/>
                </a:lnTo>
                <a:lnTo>
                  <a:pt x="16471" y="1929499"/>
                </a:lnTo>
                <a:lnTo>
                  <a:pt x="5155" y="1912846"/>
                </a:lnTo>
                <a:lnTo>
                  <a:pt x="990" y="1892581"/>
                </a:lnTo>
                <a:lnTo>
                  <a:pt x="5155" y="1872316"/>
                </a:lnTo>
                <a:lnTo>
                  <a:pt x="16471" y="1855663"/>
                </a:lnTo>
                <a:lnTo>
                  <a:pt x="33176" y="1844381"/>
                </a:lnTo>
                <a:lnTo>
                  <a:pt x="53503" y="1840229"/>
                </a:lnTo>
                <a:lnTo>
                  <a:pt x="73830" y="1844381"/>
                </a:lnTo>
                <a:lnTo>
                  <a:pt x="90534" y="1855663"/>
                </a:lnTo>
                <a:lnTo>
                  <a:pt x="101851" y="1872316"/>
                </a:lnTo>
                <a:lnTo>
                  <a:pt x="106015" y="1892581"/>
                </a:lnTo>
                <a:lnTo>
                  <a:pt x="101851" y="1912846"/>
                </a:lnTo>
                <a:lnTo>
                  <a:pt x="90534" y="1929499"/>
                </a:lnTo>
                <a:lnTo>
                  <a:pt x="73830" y="1940782"/>
                </a:lnTo>
                <a:lnTo>
                  <a:pt x="53503" y="1944933"/>
                </a:lnTo>
                <a:close/>
              </a:path>
              <a:path w="766444" h="2588260">
                <a:moveTo>
                  <a:pt x="713380" y="1944933"/>
                </a:moveTo>
                <a:lnTo>
                  <a:pt x="693053" y="1940782"/>
                </a:lnTo>
                <a:lnTo>
                  <a:pt x="676349" y="1929499"/>
                </a:lnTo>
                <a:lnTo>
                  <a:pt x="665032" y="1912846"/>
                </a:lnTo>
                <a:lnTo>
                  <a:pt x="660868" y="1892581"/>
                </a:lnTo>
                <a:lnTo>
                  <a:pt x="665032" y="1872316"/>
                </a:lnTo>
                <a:lnTo>
                  <a:pt x="676349" y="1855663"/>
                </a:lnTo>
                <a:lnTo>
                  <a:pt x="693053" y="1844381"/>
                </a:lnTo>
                <a:lnTo>
                  <a:pt x="713380" y="1840229"/>
                </a:lnTo>
                <a:lnTo>
                  <a:pt x="734125" y="1844381"/>
                </a:lnTo>
                <a:lnTo>
                  <a:pt x="750783" y="1855663"/>
                </a:lnTo>
                <a:lnTo>
                  <a:pt x="761868" y="1872316"/>
                </a:lnTo>
                <a:lnTo>
                  <a:pt x="765893" y="1892581"/>
                </a:lnTo>
                <a:lnTo>
                  <a:pt x="761729" y="1912846"/>
                </a:lnTo>
                <a:lnTo>
                  <a:pt x="750412" y="1929499"/>
                </a:lnTo>
                <a:lnTo>
                  <a:pt x="733707" y="1940782"/>
                </a:lnTo>
                <a:lnTo>
                  <a:pt x="713380" y="1944933"/>
                </a:lnTo>
                <a:close/>
              </a:path>
              <a:path w="766444" h="2588260">
                <a:moveTo>
                  <a:pt x="53503" y="2587977"/>
                </a:moveTo>
                <a:lnTo>
                  <a:pt x="33176" y="2583825"/>
                </a:lnTo>
                <a:lnTo>
                  <a:pt x="16471" y="2572543"/>
                </a:lnTo>
                <a:lnTo>
                  <a:pt x="5155" y="2555889"/>
                </a:lnTo>
                <a:lnTo>
                  <a:pt x="990" y="2535624"/>
                </a:lnTo>
                <a:lnTo>
                  <a:pt x="5155" y="2515360"/>
                </a:lnTo>
                <a:lnTo>
                  <a:pt x="16471" y="2498706"/>
                </a:lnTo>
                <a:lnTo>
                  <a:pt x="33176" y="2487424"/>
                </a:lnTo>
                <a:lnTo>
                  <a:pt x="53503" y="2483272"/>
                </a:lnTo>
                <a:lnTo>
                  <a:pt x="73830" y="2487424"/>
                </a:lnTo>
                <a:lnTo>
                  <a:pt x="90534" y="2498706"/>
                </a:lnTo>
                <a:lnTo>
                  <a:pt x="101851" y="2515360"/>
                </a:lnTo>
                <a:lnTo>
                  <a:pt x="106015" y="2535624"/>
                </a:lnTo>
                <a:lnTo>
                  <a:pt x="101851" y="2555889"/>
                </a:lnTo>
                <a:lnTo>
                  <a:pt x="90534" y="2572543"/>
                </a:lnTo>
                <a:lnTo>
                  <a:pt x="73830" y="2583825"/>
                </a:lnTo>
                <a:lnTo>
                  <a:pt x="53503" y="2587977"/>
                </a:lnTo>
                <a:close/>
              </a:path>
              <a:path w="766444" h="2588260">
                <a:moveTo>
                  <a:pt x="713380" y="2587977"/>
                </a:moveTo>
                <a:lnTo>
                  <a:pt x="693053" y="2583825"/>
                </a:lnTo>
                <a:lnTo>
                  <a:pt x="676349" y="2572543"/>
                </a:lnTo>
                <a:lnTo>
                  <a:pt x="665032" y="2555889"/>
                </a:lnTo>
                <a:lnTo>
                  <a:pt x="660868" y="2535624"/>
                </a:lnTo>
                <a:lnTo>
                  <a:pt x="665032" y="2515360"/>
                </a:lnTo>
                <a:lnTo>
                  <a:pt x="676349" y="2498706"/>
                </a:lnTo>
                <a:lnTo>
                  <a:pt x="693053" y="2487424"/>
                </a:lnTo>
                <a:lnTo>
                  <a:pt x="713380" y="2483272"/>
                </a:lnTo>
                <a:lnTo>
                  <a:pt x="734265" y="2487424"/>
                </a:lnTo>
                <a:lnTo>
                  <a:pt x="751155" y="2498706"/>
                </a:lnTo>
                <a:lnTo>
                  <a:pt x="762286" y="2515360"/>
                </a:lnTo>
                <a:lnTo>
                  <a:pt x="765893" y="2535624"/>
                </a:lnTo>
                <a:lnTo>
                  <a:pt x="761729" y="2555889"/>
                </a:lnTo>
                <a:lnTo>
                  <a:pt x="750412" y="2572543"/>
                </a:lnTo>
                <a:lnTo>
                  <a:pt x="733707" y="2583825"/>
                </a:lnTo>
                <a:lnTo>
                  <a:pt x="713380" y="2587977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04298" y="798681"/>
            <a:ext cx="4625340" cy="171958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3500" b="1" spc="-229" dirty="0">
                <a:solidFill>
                  <a:srgbClr val="F7F7F7"/>
                </a:solidFill>
                <a:latin typeface="Verdana"/>
                <a:cs typeface="Verdana"/>
              </a:rPr>
              <a:t>Approach</a:t>
            </a:r>
            <a:r>
              <a:rPr sz="3500" b="1" spc="-26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b="1" spc="-390" dirty="0">
                <a:solidFill>
                  <a:srgbClr val="F7F7F7"/>
                </a:solidFill>
                <a:latin typeface="Verdana"/>
                <a:cs typeface="Verdana"/>
              </a:rPr>
              <a:t>1</a:t>
            </a:r>
            <a:endParaRPr sz="3500">
              <a:latin typeface="Verdana"/>
              <a:cs typeface="Verdana"/>
            </a:endParaRPr>
          </a:p>
          <a:p>
            <a:pPr marL="19050" marR="5080">
              <a:lnSpc>
                <a:spcPct val="113599"/>
              </a:lnSpc>
              <a:spcBef>
                <a:spcPts val="730"/>
              </a:spcBef>
            </a:pPr>
            <a:r>
              <a:rPr sz="2500" spc="20" dirty="0">
                <a:solidFill>
                  <a:srgbClr val="F7F7F7"/>
                </a:solidFill>
                <a:latin typeface="Verdana"/>
                <a:cs typeface="Verdana"/>
              </a:rPr>
              <a:t>How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45" dirty="0">
                <a:solidFill>
                  <a:srgbClr val="F7F7F7"/>
                </a:solidFill>
                <a:latin typeface="Verdana"/>
                <a:cs typeface="Verdana"/>
              </a:rPr>
              <a:t>will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30" dirty="0">
                <a:solidFill>
                  <a:srgbClr val="F7F7F7"/>
                </a:solidFill>
                <a:latin typeface="Verdana"/>
                <a:cs typeface="Verdana"/>
              </a:rPr>
              <a:t>you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F7F7F7"/>
                </a:solidFill>
                <a:latin typeface="Verdana"/>
                <a:cs typeface="Verdana"/>
              </a:rPr>
              <a:t>set</a:t>
            </a:r>
            <a:r>
              <a:rPr sz="25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40" dirty="0">
                <a:solidFill>
                  <a:srgbClr val="F7F7F7"/>
                </a:solidFill>
                <a:latin typeface="Verdana"/>
                <a:cs typeface="Verdana"/>
              </a:rPr>
              <a:t>your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10" dirty="0">
                <a:solidFill>
                  <a:srgbClr val="F7F7F7"/>
                </a:solidFill>
                <a:latin typeface="Verdana"/>
                <a:cs typeface="Verdana"/>
              </a:rPr>
              <a:t>company  </a:t>
            </a:r>
            <a:r>
              <a:rPr sz="2500" spc="-135" dirty="0">
                <a:solidFill>
                  <a:srgbClr val="F7F7F7"/>
                </a:solidFill>
                <a:latin typeface="Verdana"/>
                <a:cs typeface="Verdana"/>
              </a:rPr>
              <a:t>from </a:t>
            </a:r>
            <a:r>
              <a:rPr sz="2500" spc="-125" dirty="0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sz="25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25" dirty="0">
                <a:solidFill>
                  <a:srgbClr val="F7F7F7"/>
                </a:solidFill>
                <a:latin typeface="Verdana"/>
                <a:cs typeface="Verdana"/>
              </a:rPr>
              <a:t>competition?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09449" y="6636004"/>
            <a:ext cx="4887595" cy="171958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3500" b="1" spc="-229" dirty="0">
                <a:solidFill>
                  <a:srgbClr val="F7F7F7"/>
                </a:solidFill>
                <a:latin typeface="Verdana"/>
                <a:cs typeface="Verdana"/>
              </a:rPr>
              <a:t>Approach</a:t>
            </a:r>
            <a:r>
              <a:rPr sz="3500" b="1" spc="-26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b="1" spc="-390" dirty="0">
                <a:solidFill>
                  <a:srgbClr val="F7F7F7"/>
                </a:solidFill>
                <a:latin typeface="Verdana"/>
                <a:cs typeface="Verdana"/>
              </a:rPr>
              <a:t>3</a:t>
            </a:r>
            <a:endParaRPr sz="3500">
              <a:latin typeface="Verdana"/>
              <a:cs typeface="Verdana"/>
            </a:endParaRPr>
          </a:p>
          <a:p>
            <a:pPr marL="19050" marR="5080">
              <a:lnSpc>
                <a:spcPct val="113599"/>
              </a:lnSpc>
              <a:spcBef>
                <a:spcPts val="730"/>
              </a:spcBef>
            </a:pPr>
            <a:r>
              <a:rPr sz="2500" spc="-150" dirty="0">
                <a:solidFill>
                  <a:srgbClr val="F7F7F7"/>
                </a:solidFill>
                <a:latin typeface="Verdana"/>
                <a:cs typeface="Verdana"/>
              </a:rPr>
              <a:t>Events, </a:t>
            </a:r>
            <a:r>
              <a:rPr sz="2500" spc="-120" dirty="0">
                <a:solidFill>
                  <a:srgbClr val="F7F7F7"/>
                </a:solidFill>
                <a:latin typeface="Verdana"/>
                <a:cs typeface="Verdana"/>
              </a:rPr>
              <a:t>partnerships, </a:t>
            </a:r>
            <a:r>
              <a:rPr sz="2500" spc="-45" dirty="0">
                <a:solidFill>
                  <a:srgbClr val="F7F7F7"/>
                </a:solidFill>
                <a:latin typeface="Verdana"/>
                <a:cs typeface="Verdana"/>
              </a:rPr>
              <a:t>ads </a:t>
            </a:r>
            <a:r>
              <a:rPr sz="2500" spc="25" dirty="0">
                <a:solidFill>
                  <a:srgbClr val="F7F7F7"/>
                </a:solidFill>
                <a:latin typeface="Verdana"/>
                <a:cs typeface="Verdana"/>
              </a:rPr>
              <a:t>— </a:t>
            </a:r>
            <a:r>
              <a:rPr sz="2500" spc="-95" dirty="0">
                <a:solidFill>
                  <a:srgbClr val="F7F7F7"/>
                </a:solidFill>
                <a:latin typeface="Verdana"/>
                <a:cs typeface="Verdana"/>
              </a:rPr>
              <a:t>list  </a:t>
            </a:r>
            <a:r>
              <a:rPr sz="2500" spc="-125" dirty="0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F7F7F7"/>
                </a:solidFill>
                <a:latin typeface="Verdana"/>
                <a:cs typeface="Verdana"/>
              </a:rPr>
              <a:t>effective</a:t>
            </a:r>
            <a:r>
              <a:rPr sz="25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F7F7F7"/>
                </a:solidFill>
                <a:latin typeface="Verdana"/>
                <a:cs typeface="Verdana"/>
              </a:rPr>
              <a:t>ways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25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F7F7F7"/>
                </a:solidFill>
                <a:latin typeface="Verdana"/>
                <a:cs typeface="Verdana"/>
              </a:rPr>
              <a:t>reach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90" dirty="0">
                <a:solidFill>
                  <a:srgbClr val="F7F7F7"/>
                </a:solidFill>
                <a:latin typeface="Verdana"/>
                <a:cs typeface="Verdana"/>
              </a:rPr>
              <a:t>them.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09449" y="3701360"/>
            <a:ext cx="4602480" cy="1719580"/>
          </a:xfrm>
          <a:prstGeom prst="rect">
            <a:avLst/>
          </a:prstGeom>
        </p:spPr>
        <p:txBody>
          <a:bodyPr vert="horz" wrap="square" lIns="0" tIns="2146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3500" b="1" spc="-229" dirty="0">
                <a:solidFill>
                  <a:srgbClr val="F7F7F7"/>
                </a:solidFill>
                <a:latin typeface="Verdana"/>
                <a:cs typeface="Verdana"/>
              </a:rPr>
              <a:t>Approach</a:t>
            </a:r>
            <a:r>
              <a:rPr sz="3500" b="1" spc="-26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b="1" spc="-385" dirty="0">
                <a:solidFill>
                  <a:srgbClr val="F7F7F7"/>
                </a:solidFill>
                <a:latin typeface="Verdana"/>
                <a:cs typeface="Verdana"/>
              </a:rPr>
              <a:t>2</a:t>
            </a:r>
            <a:endParaRPr sz="3500">
              <a:latin typeface="Verdana"/>
              <a:cs typeface="Verdana"/>
            </a:endParaRPr>
          </a:p>
          <a:p>
            <a:pPr marL="19050" marR="5080">
              <a:lnSpc>
                <a:spcPct val="113599"/>
              </a:lnSpc>
              <a:spcBef>
                <a:spcPts val="730"/>
              </a:spcBef>
            </a:pPr>
            <a:r>
              <a:rPr sz="2500" spc="-25" dirty="0">
                <a:solidFill>
                  <a:srgbClr val="F7F7F7"/>
                </a:solidFill>
                <a:latin typeface="Verdana"/>
                <a:cs typeface="Verdana"/>
              </a:rPr>
              <a:t>What's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40" dirty="0">
                <a:solidFill>
                  <a:srgbClr val="F7F7F7"/>
                </a:solidFill>
                <a:latin typeface="Verdana"/>
                <a:cs typeface="Verdana"/>
              </a:rPr>
              <a:t>your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80" dirty="0">
                <a:solidFill>
                  <a:srgbClr val="F7F7F7"/>
                </a:solidFill>
                <a:latin typeface="Verdana"/>
                <a:cs typeface="Verdana"/>
              </a:rPr>
              <a:t>path</a:t>
            </a:r>
            <a:r>
              <a:rPr sz="25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F7F7F7"/>
                </a:solidFill>
                <a:latin typeface="Verdana"/>
                <a:cs typeface="Verdana"/>
              </a:rPr>
              <a:t>reach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40" dirty="0">
                <a:solidFill>
                  <a:srgbClr val="F7F7F7"/>
                </a:solidFill>
                <a:latin typeface="Verdana"/>
                <a:cs typeface="Verdana"/>
              </a:rPr>
              <a:t>your  </a:t>
            </a:r>
            <a:r>
              <a:rPr sz="2500" spc="-135" dirty="0">
                <a:solidFill>
                  <a:srgbClr val="F7F7F7"/>
                </a:solidFill>
                <a:latin typeface="Verdana"/>
                <a:cs typeface="Verdana"/>
              </a:rPr>
              <a:t>customers?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06715" y="1028699"/>
            <a:ext cx="1425556" cy="1328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7706715" y="6866015"/>
            <a:ext cx="1425575" cy="1329055"/>
            <a:chOff x="7706715" y="6866015"/>
            <a:chExt cx="1425575" cy="1329055"/>
          </a:xfrm>
        </p:grpSpPr>
        <p:sp>
          <p:nvSpPr>
            <p:cNvPr id="13" name="object 13"/>
            <p:cNvSpPr/>
            <p:nvPr/>
          </p:nvSpPr>
          <p:spPr>
            <a:xfrm>
              <a:off x="7706715" y="6866015"/>
              <a:ext cx="1425575" cy="1329055"/>
            </a:xfrm>
            <a:custGeom>
              <a:avLst/>
              <a:gdLst/>
              <a:ahLst/>
              <a:cxnLst/>
              <a:rect l="l" t="t" r="r" b="b"/>
              <a:pathLst>
                <a:path w="1425575" h="1329054">
                  <a:moveTo>
                    <a:pt x="1176333" y="1328859"/>
                  </a:moveTo>
                  <a:lnTo>
                    <a:pt x="249223" y="1328859"/>
                  </a:lnTo>
                  <a:lnTo>
                    <a:pt x="204508" y="1324813"/>
                  </a:lnTo>
                  <a:lnTo>
                    <a:pt x="162388" y="1313154"/>
                  </a:lnTo>
                  <a:lnTo>
                    <a:pt x="123575" y="1294596"/>
                  </a:lnTo>
                  <a:lnTo>
                    <a:pt x="88781" y="1269854"/>
                  </a:lnTo>
                  <a:lnTo>
                    <a:pt x="58718" y="1239644"/>
                  </a:lnTo>
                  <a:lnTo>
                    <a:pt x="34096" y="1204680"/>
                  </a:lnTo>
                  <a:lnTo>
                    <a:pt x="15628" y="1165678"/>
                  </a:lnTo>
                  <a:lnTo>
                    <a:pt x="4025" y="1123353"/>
                  </a:lnTo>
                  <a:lnTo>
                    <a:pt x="0" y="1078420"/>
                  </a:lnTo>
                  <a:lnTo>
                    <a:pt x="0" y="250438"/>
                  </a:lnTo>
                  <a:lnTo>
                    <a:pt x="4025" y="205505"/>
                  </a:lnTo>
                  <a:lnTo>
                    <a:pt x="15628" y="163180"/>
                  </a:lnTo>
                  <a:lnTo>
                    <a:pt x="34096" y="124178"/>
                  </a:lnTo>
                  <a:lnTo>
                    <a:pt x="58718" y="89214"/>
                  </a:lnTo>
                  <a:lnTo>
                    <a:pt x="88781" y="59004"/>
                  </a:lnTo>
                  <a:lnTo>
                    <a:pt x="123575" y="34262"/>
                  </a:lnTo>
                  <a:lnTo>
                    <a:pt x="162388" y="15704"/>
                  </a:lnTo>
                  <a:lnTo>
                    <a:pt x="204508" y="4045"/>
                  </a:lnTo>
                  <a:lnTo>
                    <a:pt x="249223" y="0"/>
                  </a:lnTo>
                  <a:lnTo>
                    <a:pt x="1176333" y="0"/>
                  </a:lnTo>
                  <a:lnTo>
                    <a:pt x="1221048" y="4045"/>
                  </a:lnTo>
                  <a:lnTo>
                    <a:pt x="1263168" y="15704"/>
                  </a:lnTo>
                  <a:lnTo>
                    <a:pt x="1301981" y="34262"/>
                  </a:lnTo>
                  <a:lnTo>
                    <a:pt x="1336775" y="59004"/>
                  </a:lnTo>
                  <a:lnTo>
                    <a:pt x="1366838" y="89214"/>
                  </a:lnTo>
                  <a:lnTo>
                    <a:pt x="1391460" y="124178"/>
                  </a:lnTo>
                  <a:lnTo>
                    <a:pt x="1409928" y="163180"/>
                  </a:lnTo>
                  <a:lnTo>
                    <a:pt x="1421531" y="205505"/>
                  </a:lnTo>
                  <a:lnTo>
                    <a:pt x="1425556" y="250438"/>
                  </a:lnTo>
                  <a:lnTo>
                    <a:pt x="1425556" y="1078420"/>
                  </a:lnTo>
                  <a:lnTo>
                    <a:pt x="1421531" y="1123353"/>
                  </a:lnTo>
                  <a:lnTo>
                    <a:pt x="1409928" y="1165678"/>
                  </a:lnTo>
                  <a:lnTo>
                    <a:pt x="1391460" y="1204680"/>
                  </a:lnTo>
                  <a:lnTo>
                    <a:pt x="1366838" y="1239644"/>
                  </a:lnTo>
                  <a:lnTo>
                    <a:pt x="1336775" y="1269854"/>
                  </a:lnTo>
                  <a:lnTo>
                    <a:pt x="1301981" y="1294596"/>
                  </a:lnTo>
                  <a:lnTo>
                    <a:pt x="1263168" y="1313154"/>
                  </a:lnTo>
                  <a:lnTo>
                    <a:pt x="1221048" y="1324813"/>
                  </a:lnTo>
                  <a:lnTo>
                    <a:pt x="1176333" y="1328859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83118" y="7171511"/>
              <a:ext cx="823594" cy="738505"/>
            </a:xfrm>
            <a:custGeom>
              <a:avLst/>
              <a:gdLst/>
              <a:ahLst/>
              <a:cxnLst/>
              <a:rect l="l" t="t" r="r" b="b"/>
              <a:pathLst>
                <a:path w="823595" h="738504">
                  <a:moveTo>
                    <a:pt x="614057" y="243954"/>
                  </a:moveTo>
                  <a:lnTo>
                    <a:pt x="611873" y="236194"/>
                  </a:lnTo>
                  <a:lnTo>
                    <a:pt x="593902" y="214249"/>
                  </a:lnTo>
                  <a:lnTo>
                    <a:pt x="593902" y="240995"/>
                  </a:lnTo>
                  <a:lnTo>
                    <a:pt x="588645" y="244792"/>
                  </a:lnTo>
                  <a:lnTo>
                    <a:pt x="584555" y="250672"/>
                  </a:lnTo>
                  <a:lnTo>
                    <a:pt x="581901" y="258229"/>
                  </a:lnTo>
                  <a:lnTo>
                    <a:pt x="580961" y="267106"/>
                  </a:lnTo>
                  <a:lnTo>
                    <a:pt x="580961" y="436753"/>
                  </a:lnTo>
                  <a:lnTo>
                    <a:pt x="576186" y="441528"/>
                  </a:lnTo>
                  <a:lnTo>
                    <a:pt x="535635" y="441528"/>
                  </a:lnTo>
                  <a:lnTo>
                    <a:pt x="530821" y="436753"/>
                  </a:lnTo>
                  <a:lnTo>
                    <a:pt x="530821" y="267106"/>
                  </a:lnTo>
                  <a:lnTo>
                    <a:pt x="529894" y="258229"/>
                  </a:lnTo>
                  <a:lnTo>
                    <a:pt x="527253" y="250672"/>
                  </a:lnTo>
                  <a:lnTo>
                    <a:pt x="523176" y="244792"/>
                  </a:lnTo>
                  <a:lnTo>
                    <a:pt x="517918" y="240995"/>
                  </a:lnTo>
                  <a:lnTo>
                    <a:pt x="518388" y="240284"/>
                  </a:lnTo>
                  <a:lnTo>
                    <a:pt x="518960" y="239509"/>
                  </a:lnTo>
                  <a:lnTo>
                    <a:pt x="553504" y="197281"/>
                  </a:lnTo>
                  <a:lnTo>
                    <a:pt x="558317" y="197281"/>
                  </a:lnTo>
                  <a:lnTo>
                    <a:pt x="592861" y="239509"/>
                  </a:lnTo>
                  <a:lnTo>
                    <a:pt x="593432" y="240284"/>
                  </a:lnTo>
                  <a:lnTo>
                    <a:pt x="593902" y="240995"/>
                  </a:lnTo>
                  <a:lnTo>
                    <a:pt x="593902" y="214249"/>
                  </a:lnTo>
                  <a:lnTo>
                    <a:pt x="580021" y="197281"/>
                  </a:lnTo>
                  <a:lnTo>
                    <a:pt x="569709" y="184670"/>
                  </a:lnTo>
                  <a:lnTo>
                    <a:pt x="562952" y="181356"/>
                  </a:lnTo>
                  <a:lnTo>
                    <a:pt x="548868" y="181356"/>
                  </a:lnTo>
                  <a:lnTo>
                    <a:pt x="542112" y="184670"/>
                  </a:lnTo>
                  <a:lnTo>
                    <a:pt x="499948" y="236194"/>
                  </a:lnTo>
                  <a:lnTo>
                    <a:pt x="497763" y="243954"/>
                  </a:lnTo>
                  <a:lnTo>
                    <a:pt x="502437" y="253758"/>
                  </a:lnTo>
                  <a:lnTo>
                    <a:pt x="506336" y="256209"/>
                  </a:lnTo>
                  <a:lnTo>
                    <a:pt x="511073" y="256451"/>
                  </a:lnTo>
                  <a:lnTo>
                    <a:pt x="512038" y="257429"/>
                  </a:lnTo>
                  <a:lnTo>
                    <a:pt x="514032" y="261048"/>
                  </a:lnTo>
                  <a:lnTo>
                    <a:pt x="514032" y="430872"/>
                  </a:lnTo>
                  <a:lnTo>
                    <a:pt x="516178" y="441528"/>
                  </a:lnTo>
                  <a:lnTo>
                    <a:pt x="522084" y="450291"/>
                  </a:lnTo>
                  <a:lnTo>
                    <a:pt x="530821" y="456171"/>
                  </a:lnTo>
                  <a:lnTo>
                    <a:pt x="541515" y="458330"/>
                  </a:lnTo>
                  <a:lnTo>
                    <a:pt x="570306" y="458330"/>
                  </a:lnTo>
                  <a:lnTo>
                    <a:pt x="580986" y="456171"/>
                  </a:lnTo>
                  <a:lnTo>
                    <a:pt x="589724" y="450291"/>
                  </a:lnTo>
                  <a:lnTo>
                    <a:pt x="595604" y="441528"/>
                  </a:lnTo>
                  <a:lnTo>
                    <a:pt x="597763" y="430872"/>
                  </a:lnTo>
                  <a:lnTo>
                    <a:pt x="597763" y="261048"/>
                  </a:lnTo>
                  <a:lnTo>
                    <a:pt x="599782" y="257429"/>
                  </a:lnTo>
                  <a:lnTo>
                    <a:pt x="600748" y="256451"/>
                  </a:lnTo>
                  <a:lnTo>
                    <a:pt x="605485" y="256209"/>
                  </a:lnTo>
                  <a:lnTo>
                    <a:pt x="609384" y="253758"/>
                  </a:lnTo>
                  <a:lnTo>
                    <a:pt x="614057" y="243954"/>
                  </a:lnTo>
                  <a:close/>
                </a:path>
                <a:path w="823595" h="738504">
                  <a:moveTo>
                    <a:pt x="729957" y="159981"/>
                  </a:moveTo>
                  <a:lnTo>
                    <a:pt x="727862" y="152247"/>
                  </a:lnTo>
                  <a:lnTo>
                    <a:pt x="709930" y="129819"/>
                  </a:lnTo>
                  <a:lnTo>
                    <a:pt x="709930" y="156921"/>
                  </a:lnTo>
                  <a:lnTo>
                    <a:pt x="704392" y="160616"/>
                  </a:lnTo>
                  <a:lnTo>
                    <a:pt x="700100" y="166509"/>
                  </a:lnTo>
                  <a:lnTo>
                    <a:pt x="697306" y="174180"/>
                  </a:lnTo>
                  <a:lnTo>
                    <a:pt x="696315" y="183235"/>
                  </a:lnTo>
                  <a:lnTo>
                    <a:pt x="696315" y="436753"/>
                  </a:lnTo>
                  <a:lnTo>
                    <a:pt x="691515" y="441528"/>
                  </a:lnTo>
                  <a:lnTo>
                    <a:pt x="654481" y="441528"/>
                  </a:lnTo>
                  <a:lnTo>
                    <a:pt x="649706" y="436753"/>
                  </a:lnTo>
                  <a:lnTo>
                    <a:pt x="649706" y="183235"/>
                  </a:lnTo>
                  <a:lnTo>
                    <a:pt x="648716" y="174180"/>
                  </a:lnTo>
                  <a:lnTo>
                    <a:pt x="645934" y="166509"/>
                  </a:lnTo>
                  <a:lnTo>
                    <a:pt x="641629" y="160616"/>
                  </a:lnTo>
                  <a:lnTo>
                    <a:pt x="636104" y="156921"/>
                  </a:lnTo>
                  <a:lnTo>
                    <a:pt x="636536" y="156210"/>
                  </a:lnTo>
                  <a:lnTo>
                    <a:pt x="637108" y="155409"/>
                  </a:lnTo>
                  <a:lnTo>
                    <a:pt x="667651" y="117208"/>
                  </a:lnTo>
                  <a:lnTo>
                    <a:pt x="670750" y="113372"/>
                  </a:lnTo>
                  <a:lnTo>
                    <a:pt x="675284" y="113372"/>
                  </a:lnTo>
                  <a:lnTo>
                    <a:pt x="708914" y="155409"/>
                  </a:lnTo>
                  <a:lnTo>
                    <a:pt x="709930" y="156921"/>
                  </a:lnTo>
                  <a:lnTo>
                    <a:pt x="709930" y="129819"/>
                  </a:lnTo>
                  <a:lnTo>
                    <a:pt x="696785" y="113372"/>
                  </a:lnTo>
                  <a:lnTo>
                    <a:pt x="686739" y="100812"/>
                  </a:lnTo>
                  <a:lnTo>
                    <a:pt x="680021" y="97409"/>
                  </a:lnTo>
                  <a:lnTo>
                    <a:pt x="666013" y="97409"/>
                  </a:lnTo>
                  <a:lnTo>
                    <a:pt x="659282" y="100812"/>
                  </a:lnTo>
                  <a:lnTo>
                    <a:pt x="618121" y="152247"/>
                  </a:lnTo>
                  <a:lnTo>
                    <a:pt x="616077" y="159981"/>
                  </a:lnTo>
                  <a:lnTo>
                    <a:pt x="620814" y="169887"/>
                  </a:lnTo>
                  <a:lnTo>
                    <a:pt x="624878" y="172377"/>
                  </a:lnTo>
                  <a:lnTo>
                    <a:pt x="629780" y="172580"/>
                  </a:lnTo>
                  <a:lnTo>
                    <a:pt x="630859" y="173482"/>
                  </a:lnTo>
                  <a:lnTo>
                    <a:pt x="632904" y="177355"/>
                  </a:lnTo>
                  <a:lnTo>
                    <a:pt x="632904" y="430872"/>
                  </a:lnTo>
                  <a:lnTo>
                    <a:pt x="635063" y="441528"/>
                  </a:lnTo>
                  <a:lnTo>
                    <a:pt x="640969" y="450291"/>
                  </a:lnTo>
                  <a:lnTo>
                    <a:pt x="649693" y="456171"/>
                  </a:lnTo>
                  <a:lnTo>
                    <a:pt x="660361" y="458330"/>
                  </a:lnTo>
                  <a:lnTo>
                    <a:pt x="685634" y="458330"/>
                  </a:lnTo>
                  <a:lnTo>
                    <a:pt x="696315" y="456171"/>
                  </a:lnTo>
                  <a:lnTo>
                    <a:pt x="705053" y="450291"/>
                  </a:lnTo>
                  <a:lnTo>
                    <a:pt x="710958" y="441528"/>
                  </a:lnTo>
                  <a:lnTo>
                    <a:pt x="713117" y="430872"/>
                  </a:lnTo>
                  <a:lnTo>
                    <a:pt x="713117" y="177355"/>
                  </a:lnTo>
                  <a:lnTo>
                    <a:pt x="715162" y="173482"/>
                  </a:lnTo>
                  <a:lnTo>
                    <a:pt x="716241" y="172580"/>
                  </a:lnTo>
                  <a:lnTo>
                    <a:pt x="721118" y="172377"/>
                  </a:lnTo>
                  <a:lnTo>
                    <a:pt x="725182" y="169887"/>
                  </a:lnTo>
                  <a:lnTo>
                    <a:pt x="729957" y="159981"/>
                  </a:lnTo>
                  <a:close/>
                </a:path>
                <a:path w="823595" h="738504">
                  <a:moveTo>
                    <a:pt x="823036" y="543039"/>
                  </a:moveTo>
                  <a:lnTo>
                    <a:pt x="821016" y="532726"/>
                  </a:lnTo>
                  <a:lnTo>
                    <a:pt x="820788" y="532384"/>
                  </a:lnTo>
                  <a:lnTo>
                    <a:pt x="815505" y="524205"/>
                  </a:lnTo>
                  <a:lnTo>
                    <a:pt x="807300" y="518261"/>
                  </a:lnTo>
                  <a:lnTo>
                    <a:pt x="806234" y="517994"/>
                  </a:lnTo>
                  <a:lnTo>
                    <a:pt x="806234" y="537159"/>
                  </a:lnTo>
                  <a:lnTo>
                    <a:pt x="806221" y="570788"/>
                  </a:lnTo>
                  <a:lnTo>
                    <a:pt x="801420" y="575564"/>
                  </a:lnTo>
                  <a:lnTo>
                    <a:pt x="21577" y="575564"/>
                  </a:lnTo>
                  <a:lnTo>
                    <a:pt x="16802" y="570788"/>
                  </a:lnTo>
                  <a:lnTo>
                    <a:pt x="16802" y="537159"/>
                  </a:lnTo>
                  <a:lnTo>
                    <a:pt x="21577" y="532384"/>
                  </a:lnTo>
                  <a:lnTo>
                    <a:pt x="801420" y="532384"/>
                  </a:lnTo>
                  <a:lnTo>
                    <a:pt x="806234" y="537159"/>
                  </a:lnTo>
                  <a:lnTo>
                    <a:pt x="806234" y="517994"/>
                  </a:lnTo>
                  <a:lnTo>
                    <a:pt x="797191" y="515683"/>
                  </a:lnTo>
                  <a:lnTo>
                    <a:pt x="797496" y="514311"/>
                  </a:lnTo>
                  <a:lnTo>
                    <a:pt x="797560" y="513702"/>
                  </a:lnTo>
                  <a:lnTo>
                    <a:pt x="797661" y="19024"/>
                  </a:lnTo>
                  <a:lnTo>
                    <a:pt x="797204" y="16802"/>
                  </a:lnTo>
                  <a:lnTo>
                    <a:pt x="796163" y="11620"/>
                  </a:lnTo>
                  <a:lnTo>
                    <a:pt x="792086" y="5575"/>
                  </a:lnTo>
                  <a:lnTo>
                    <a:pt x="786041" y="1498"/>
                  </a:lnTo>
                  <a:lnTo>
                    <a:pt x="780859" y="457"/>
                  </a:lnTo>
                  <a:lnTo>
                    <a:pt x="780859" y="17805"/>
                  </a:lnTo>
                  <a:lnTo>
                    <a:pt x="780859" y="512699"/>
                  </a:lnTo>
                  <a:lnTo>
                    <a:pt x="779856" y="513702"/>
                  </a:lnTo>
                  <a:lnTo>
                    <a:pt x="43167" y="513702"/>
                  </a:lnTo>
                  <a:lnTo>
                    <a:pt x="42125" y="512699"/>
                  </a:lnTo>
                  <a:lnTo>
                    <a:pt x="42125" y="17805"/>
                  </a:lnTo>
                  <a:lnTo>
                    <a:pt x="43167" y="16802"/>
                  </a:lnTo>
                  <a:lnTo>
                    <a:pt x="779856" y="16802"/>
                  </a:lnTo>
                  <a:lnTo>
                    <a:pt x="780859" y="17805"/>
                  </a:lnTo>
                  <a:lnTo>
                    <a:pt x="780859" y="457"/>
                  </a:lnTo>
                  <a:lnTo>
                    <a:pt x="778637" y="0"/>
                  </a:lnTo>
                  <a:lnTo>
                    <a:pt x="44373" y="0"/>
                  </a:lnTo>
                  <a:lnTo>
                    <a:pt x="36957" y="1498"/>
                  </a:lnTo>
                  <a:lnTo>
                    <a:pt x="30911" y="5575"/>
                  </a:lnTo>
                  <a:lnTo>
                    <a:pt x="26822" y="11620"/>
                  </a:lnTo>
                  <a:lnTo>
                    <a:pt x="25323" y="19024"/>
                  </a:lnTo>
                  <a:lnTo>
                    <a:pt x="25425" y="513702"/>
                  </a:lnTo>
                  <a:lnTo>
                    <a:pt x="25501" y="514311"/>
                  </a:lnTo>
                  <a:lnTo>
                    <a:pt x="25819" y="515683"/>
                  </a:lnTo>
                  <a:lnTo>
                    <a:pt x="15722" y="518261"/>
                  </a:lnTo>
                  <a:lnTo>
                    <a:pt x="7518" y="524205"/>
                  </a:lnTo>
                  <a:lnTo>
                    <a:pt x="2006" y="532726"/>
                  </a:lnTo>
                  <a:lnTo>
                    <a:pt x="0" y="543039"/>
                  </a:lnTo>
                  <a:lnTo>
                    <a:pt x="0" y="564946"/>
                  </a:lnTo>
                  <a:lnTo>
                    <a:pt x="2159" y="575614"/>
                  </a:lnTo>
                  <a:lnTo>
                    <a:pt x="8039" y="584327"/>
                  </a:lnTo>
                  <a:lnTo>
                    <a:pt x="16764" y="590207"/>
                  </a:lnTo>
                  <a:lnTo>
                    <a:pt x="27444" y="592366"/>
                  </a:lnTo>
                  <a:lnTo>
                    <a:pt x="403352" y="592366"/>
                  </a:lnTo>
                  <a:lnTo>
                    <a:pt x="403352" y="637565"/>
                  </a:lnTo>
                  <a:lnTo>
                    <a:pt x="386664" y="643534"/>
                  </a:lnTo>
                  <a:lnTo>
                    <a:pt x="373278" y="654621"/>
                  </a:lnTo>
                  <a:lnTo>
                    <a:pt x="364375" y="669645"/>
                  </a:lnTo>
                  <a:lnTo>
                    <a:pt x="361137" y="687425"/>
                  </a:lnTo>
                  <a:lnTo>
                    <a:pt x="365125" y="707110"/>
                  </a:lnTo>
                  <a:lnTo>
                    <a:pt x="375970" y="723201"/>
                  </a:lnTo>
                  <a:lnTo>
                    <a:pt x="392061" y="734072"/>
                  </a:lnTo>
                  <a:lnTo>
                    <a:pt x="411746" y="738060"/>
                  </a:lnTo>
                  <a:lnTo>
                    <a:pt x="431431" y="734072"/>
                  </a:lnTo>
                  <a:lnTo>
                    <a:pt x="447522" y="723201"/>
                  </a:lnTo>
                  <a:lnTo>
                    <a:pt x="448830" y="721258"/>
                  </a:lnTo>
                  <a:lnTo>
                    <a:pt x="458368" y="707110"/>
                  </a:lnTo>
                  <a:lnTo>
                    <a:pt x="462356" y="687425"/>
                  </a:lnTo>
                  <a:lnTo>
                    <a:pt x="459117" y="669645"/>
                  </a:lnTo>
                  <a:lnTo>
                    <a:pt x="450265" y="654697"/>
                  </a:lnTo>
                  <a:lnTo>
                    <a:pt x="445541" y="650760"/>
                  </a:lnTo>
                  <a:lnTo>
                    <a:pt x="445541" y="687425"/>
                  </a:lnTo>
                  <a:lnTo>
                    <a:pt x="442887" y="700582"/>
                  </a:lnTo>
                  <a:lnTo>
                    <a:pt x="435635" y="711339"/>
                  </a:lnTo>
                  <a:lnTo>
                    <a:pt x="424891" y="718604"/>
                  </a:lnTo>
                  <a:lnTo>
                    <a:pt x="411746" y="721258"/>
                  </a:lnTo>
                  <a:lnTo>
                    <a:pt x="398589" y="718604"/>
                  </a:lnTo>
                  <a:lnTo>
                    <a:pt x="387845" y="711339"/>
                  </a:lnTo>
                  <a:lnTo>
                    <a:pt x="380593" y="700582"/>
                  </a:lnTo>
                  <a:lnTo>
                    <a:pt x="377939" y="687425"/>
                  </a:lnTo>
                  <a:lnTo>
                    <a:pt x="379857" y="676211"/>
                  </a:lnTo>
                  <a:lnTo>
                    <a:pt x="385178" y="666572"/>
                  </a:lnTo>
                  <a:lnTo>
                    <a:pt x="393217" y="659193"/>
                  </a:lnTo>
                  <a:lnTo>
                    <a:pt x="403339" y="654697"/>
                  </a:lnTo>
                  <a:lnTo>
                    <a:pt x="403339" y="677278"/>
                  </a:lnTo>
                  <a:lnTo>
                    <a:pt x="407111" y="681037"/>
                  </a:lnTo>
                  <a:lnTo>
                    <a:pt x="416382" y="681037"/>
                  </a:lnTo>
                  <a:lnTo>
                    <a:pt x="420141" y="677278"/>
                  </a:lnTo>
                  <a:lnTo>
                    <a:pt x="420141" y="654697"/>
                  </a:lnTo>
                  <a:lnTo>
                    <a:pt x="430263" y="659193"/>
                  </a:lnTo>
                  <a:lnTo>
                    <a:pt x="438315" y="666572"/>
                  </a:lnTo>
                  <a:lnTo>
                    <a:pt x="443623" y="676211"/>
                  </a:lnTo>
                  <a:lnTo>
                    <a:pt x="445541" y="687425"/>
                  </a:lnTo>
                  <a:lnTo>
                    <a:pt x="445541" y="650760"/>
                  </a:lnTo>
                  <a:lnTo>
                    <a:pt x="436829" y="643534"/>
                  </a:lnTo>
                  <a:lnTo>
                    <a:pt x="420141" y="637565"/>
                  </a:lnTo>
                  <a:lnTo>
                    <a:pt x="420141" y="592366"/>
                  </a:lnTo>
                  <a:lnTo>
                    <a:pt x="795578" y="592366"/>
                  </a:lnTo>
                  <a:lnTo>
                    <a:pt x="806246" y="590207"/>
                  </a:lnTo>
                  <a:lnTo>
                    <a:pt x="814971" y="584327"/>
                  </a:lnTo>
                  <a:lnTo>
                    <a:pt x="820864" y="575614"/>
                  </a:lnTo>
                  <a:lnTo>
                    <a:pt x="823036" y="564946"/>
                  </a:lnTo>
                  <a:lnTo>
                    <a:pt x="823036" y="5430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71676" y="7415086"/>
              <a:ext cx="100529" cy="2147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80311" y="7270304"/>
              <a:ext cx="262255" cy="360045"/>
            </a:xfrm>
            <a:custGeom>
              <a:avLst/>
              <a:gdLst/>
              <a:ahLst/>
              <a:cxnLst/>
              <a:rect l="l" t="t" r="r" b="b"/>
              <a:pathLst>
                <a:path w="262254" h="360045">
                  <a:moveTo>
                    <a:pt x="262102" y="346494"/>
                  </a:moveTo>
                  <a:lnTo>
                    <a:pt x="258330" y="342734"/>
                  </a:lnTo>
                  <a:lnTo>
                    <a:pt x="3771" y="342734"/>
                  </a:lnTo>
                  <a:lnTo>
                    <a:pt x="0" y="346494"/>
                  </a:lnTo>
                  <a:lnTo>
                    <a:pt x="0" y="355777"/>
                  </a:lnTo>
                  <a:lnTo>
                    <a:pt x="3771" y="359537"/>
                  </a:lnTo>
                  <a:lnTo>
                    <a:pt x="258330" y="359537"/>
                  </a:lnTo>
                  <a:lnTo>
                    <a:pt x="262102" y="355777"/>
                  </a:lnTo>
                  <a:lnTo>
                    <a:pt x="262102" y="346494"/>
                  </a:lnTo>
                  <a:close/>
                </a:path>
                <a:path w="262254" h="360045">
                  <a:moveTo>
                    <a:pt x="262102" y="277952"/>
                  </a:moveTo>
                  <a:lnTo>
                    <a:pt x="258330" y="274193"/>
                  </a:lnTo>
                  <a:lnTo>
                    <a:pt x="3771" y="274193"/>
                  </a:lnTo>
                  <a:lnTo>
                    <a:pt x="0" y="277952"/>
                  </a:lnTo>
                  <a:lnTo>
                    <a:pt x="0" y="287223"/>
                  </a:lnTo>
                  <a:lnTo>
                    <a:pt x="3771" y="290982"/>
                  </a:lnTo>
                  <a:lnTo>
                    <a:pt x="258330" y="290982"/>
                  </a:lnTo>
                  <a:lnTo>
                    <a:pt x="262102" y="287223"/>
                  </a:lnTo>
                  <a:lnTo>
                    <a:pt x="262102" y="277952"/>
                  </a:lnTo>
                  <a:close/>
                </a:path>
                <a:path w="262254" h="360045">
                  <a:moveTo>
                    <a:pt x="262102" y="209397"/>
                  </a:moveTo>
                  <a:lnTo>
                    <a:pt x="258330" y="205638"/>
                  </a:lnTo>
                  <a:lnTo>
                    <a:pt x="3771" y="205638"/>
                  </a:lnTo>
                  <a:lnTo>
                    <a:pt x="0" y="209397"/>
                  </a:lnTo>
                  <a:lnTo>
                    <a:pt x="0" y="218706"/>
                  </a:lnTo>
                  <a:lnTo>
                    <a:pt x="3771" y="222440"/>
                  </a:lnTo>
                  <a:lnTo>
                    <a:pt x="258330" y="222440"/>
                  </a:lnTo>
                  <a:lnTo>
                    <a:pt x="262102" y="218706"/>
                  </a:lnTo>
                  <a:lnTo>
                    <a:pt x="262102" y="209397"/>
                  </a:lnTo>
                  <a:close/>
                </a:path>
                <a:path w="262254" h="360045">
                  <a:moveTo>
                    <a:pt x="262102" y="140855"/>
                  </a:moveTo>
                  <a:lnTo>
                    <a:pt x="258330" y="137096"/>
                  </a:lnTo>
                  <a:lnTo>
                    <a:pt x="3771" y="137096"/>
                  </a:lnTo>
                  <a:lnTo>
                    <a:pt x="0" y="140855"/>
                  </a:lnTo>
                  <a:lnTo>
                    <a:pt x="0" y="150126"/>
                  </a:lnTo>
                  <a:lnTo>
                    <a:pt x="3771" y="153898"/>
                  </a:lnTo>
                  <a:lnTo>
                    <a:pt x="258330" y="153898"/>
                  </a:lnTo>
                  <a:lnTo>
                    <a:pt x="262102" y="150126"/>
                  </a:lnTo>
                  <a:lnTo>
                    <a:pt x="262102" y="140855"/>
                  </a:lnTo>
                  <a:close/>
                </a:path>
                <a:path w="262254" h="360045">
                  <a:moveTo>
                    <a:pt x="262102" y="72313"/>
                  </a:moveTo>
                  <a:lnTo>
                    <a:pt x="258330" y="68541"/>
                  </a:lnTo>
                  <a:lnTo>
                    <a:pt x="3771" y="68541"/>
                  </a:lnTo>
                  <a:lnTo>
                    <a:pt x="0" y="72313"/>
                  </a:lnTo>
                  <a:lnTo>
                    <a:pt x="0" y="81584"/>
                  </a:lnTo>
                  <a:lnTo>
                    <a:pt x="3771" y="85344"/>
                  </a:lnTo>
                  <a:lnTo>
                    <a:pt x="258330" y="85344"/>
                  </a:lnTo>
                  <a:lnTo>
                    <a:pt x="262102" y="81584"/>
                  </a:lnTo>
                  <a:lnTo>
                    <a:pt x="262102" y="72313"/>
                  </a:lnTo>
                  <a:close/>
                </a:path>
                <a:path w="262254" h="360045">
                  <a:moveTo>
                    <a:pt x="262102" y="3759"/>
                  </a:moveTo>
                  <a:lnTo>
                    <a:pt x="258330" y="0"/>
                  </a:lnTo>
                  <a:lnTo>
                    <a:pt x="3771" y="0"/>
                  </a:lnTo>
                  <a:lnTo>
                    <a:pt x="0" y="3759"/>
                  </a:lnTo>
                  <a:lnTo>
                    <a:pt x="0" y="13030"/>
                  </a:lnTo>
                  <a:lnTo>
                    <a:pt x="3771" y="16802"/>
                  </a:lnTo>
                  <a:lnTo>
                    <a:pt x="258330" y="16802"/>
                  </a:lnTo>
                  <a:lnTo>
                    <a:pt x="262102" y="13030"/>
                  </a:lnTo>
                  <a:lnTo>
                    <a:pt x="262102" y="375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706715" y="3889247"/>
            <a:ext cx="1425575" cy="1329055"/>
            <a:chOff x="7706715" y="3889247"/>
            <a:chExt cx="1425575" cy="1329055"/>
          </a:xfrm>
        </p:grpSpPr>
        <p:sp>
          <p:nvSpPr>
            <p:cNvPr id="18" name="object 18"/>
            <p:cNvSpPr/>
            <p:nvPr/>
          </p:nvSpPr>
          <p:spPr>
            <a:xfrm>
              <a:off x="7706715" y="3889247"/>
              <a:ext cx="1425575" cy="1329055"/>
            </a:xfrm>
            <a:custGeom>
              <a:avLst/>
              <a:gdLst/>
              <a:ahLst/>
              <a:cxnLst/>
              <a:rect l="l" t="t" r="r" b="b"/>
              <a:pathLst>
                <a:path w="1425575" h="1329054">
                  <a:moveTo>
                    <a:pt x="1176333" y="1328859"/>
                  </a:moveTo>
                  <a:lnTo>
                    <a:pt x="249223" y="1328859"/>
                  </a:lnTo>
                  <a:lnTo>
                    <a:pt x="204508" y="1324813"/>
                  </a:lnTo>
                  <a:lnTo>
                    <a:pt x="162388" y="1313154"/>
                  </a:lnTo>
                  <a:lnTo>
                    <a:pt x="123575" y="1294596"/>
                  </a:lnTo>
                  <a:lnTo>
                    <a:pt x="88781" y="1269854"/>
                  </a:lnTo>
                  <a:lnTo>
                    <a:pt x="58718" y="1239644"/>
                  </a:lnTo>
                  <a:lnTo>
                    <a:pt x="34096" y="1204680"/>
                  </a:lnTo>
                  <a:lnTo>
                    <a:pt x="15628" y="1165678"/>
                  </a:lnTo>
                  <a:lnTo>
                    <a:pt x="4025" y="1123353"/>
                  </a:lnTo>
                  <a:lnTo>
                    <a:pt x="0" y="1078420"/>
                  </a:lnTo>
                  <a:lnTo>
                    <a:pt x="0" y="250438"/>
                  </a:lnTo>
                  <a:lnTo>
                    <a:pt x="4025" y="205505"/>
                  </a:lnTo>
                  <a:lnTo>
                    <a:pt x="15628" y="163180"/>
                  </a:lnTo>
                  <a:lnTo>
                    <a:pt x="34096" y="124178"/>
                  </a:lnTo>
                  <a:lnTo>
                    <a:pt x="58718" y="89214"/>
                  </a:lnTo>
                  <a:lnTo>
                    <a:pt x="88781" y="59004"/>
                  </a:lnTo>
                  <a:lnTo>
                    <a:pt x="123575" y="34262"/>
                  </a:lnTo>
                  <a:lnTo>
                    <a:pt x="162388" y="15704"/>
                  </a:lnTo>
                  <a:lnTo>
                    <a:pt x="204508" y="4045"/>
                  </a:lnTo>
                  <a:lnTo>
                    <a:pt x="249223" y="0"/>
                  </a:lnTo>
                  <a:lnTo>
                    <a:pt x="1176333" y="0"/>
                  </a:lnTo>
                  <a:lnTo>
                    <a:pt x="1221048" y="4045"/>
                  </a:lnTo>
                  <a:lnTo>
                    <a:pt x="1263168" y="15704"/>
                  </a:lnTo>
                  <a:lnTo>
                    <a:pt x="1301981" y="34262"/>
                  </a:lnTo>
                  <a:lnTo>
                    <a:pt x="1336775" y="59004"/>
                  </a:lnTo>
                  <a:lnTo>
                    <a:pt x="1366838" y="89214"/>
                  </a:lnTo>
                  <a:lnTo>
                    <a:pt x="1391460" y="124178"/>
                  </a:lnTo>
                  <a:lnTo>
                    <a:pt x="1409928" y="163180"/>
                  </a:lnTo>
                  <a:lnTo>
                    <a:pt x="1421531" y="205505"/>
                  </a:lnTo>
                  <a:lnTo>
                    <a:pt x="1425556" y="250438"/>
                  </a:lnTo>
                  <a:lnTo>
                    <a:pt x="1425556" y="1078420"/>
                  </a:lnTo>
                  <a:lnTo>
                    <a:pt x="1421531" y="1123353"/>
                  </a:lnTo>
                  <a:lnTo>
                    <a:pt x="1409928" y="1165678"/>
                  </a:lnTo>
                  <a:lnTo>
                    <a:pt x="1391460" y="1204680"/>
                  </a:lnTo>
                  <a:lnTo>
                    <a:pt x="1366838" y="1239644"/>
                  </a:lnTo>
                  <a:lnTo>
                    <a:pt x="1336775" y="1269854"/>
                  </a:lnTo>
                  <a:lnTo>
                    <a:pt x="1301981" y="1294596"/>
                  </a:lnTo>
                  <a:lnTo>
                    <a:pt x="1263168" y="1313154"/>
                  </a:lnTo>
                  <a:lnTo>
                    <a:pt x="1221048" y="1324813"/>
                  </a:lnTo>
                  <a:lnTo>
                    <a:pt x="1176333" y="1328859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26625" y="4159955"/>
              <a:ext cx="765810" cy="760730"/>
            </a:xfrm>
            <a:custGeom>
              <a:avLst/>
              <a:gdLst/>
              <a:ahLst/>
              <a:cxnLst/>
              <a:rect l="l" t="t" r="r" b="b"/>
              <a:pathLst>
                <a:path w="765809" h="760729">
                  <a:moveTo>
                    <a:pt x="382739" y="760538"/>
                  </a:moveTo>
                  <a:lnTo>
                    <a:pt x="334793" y="757570"/>
                  </a:lnTo>
                  <a:lnTo>
                    <a:pt x="288605" y="748905"/>
                  </a:lnTo>
                  <a:lnTo>
                    <a:pt x="244539" y="734902"/>
                  </a:lnTo>
                  <a:lnTo>
                    <a:pt x="202954" y="715920"/>
                  </a:lnTo>
                  <a:lnTo>
                    <a:pt x="164213" y="692319"/>
                  </a:lnTo>
                  <a:lnTo>
                    <a:pt x="128676" y="664456"/>
                  </a:lnTo>
                  <a:lnTo>
                    <a:pt x="96705" y="632692"/>
                  </a:lnTo>
                  <a:lnTo>
                    <a:pt x="68662" y="597384"/>
                  </a:lnTo>
                  <a:lnTo>
                    <a:pt x="44907" y="558893"/>
                  </a:lnTo>
                  <a:lnTo>
                    <a:pt x="25802" y="517577"/>
                  </a:lnTo>
                  <a:lnTo>
                    <a:pt x="11708" y="473795"/>
                  </a:lnTo>
                  <a:lnTo>
                    <a:pt x="2987" y="427906"/>
                  </a:lnTo>
                  <a:lnTo>
                    <a:pt x="0" y="380269"/>
                  </a:lnTo>
                  <a:lnTo>
                    <a:pt x="2987" y="332631"/>
                  </a:lnTo>
                  <a:lnTo>
                    <a:pt x="11708" y="286742"/>
                  </a:lnTo>
                  <a:lnTo>
                    <a:pt x="25802" y="242960"/>
                  </a:lnTo>
                  <a:lnTo>
                    <a:pt x="44907" y="201644"/>
                  </a:lnTo>
                  <a:lnTo>
                    <a:pt x="68662" y="163153"/>
                  </a:lnTo>
                  <a:lnTo>
                    <a:pt x="96705" y="127845"/>
                  </a:lnTo>
                  <a:lnTo>
                    <a:pt x="128676" y="96081"/>
                  </a:lnTo>
                  <a:lnTo>
                    <a:pt x="164213" y="68219"/>
                  </a:lnTo>
                  <a:lnTo>
                    <a:pt x="202954" y="44617"/>
                  </a:lnTo>
                  <a:lnTo>
                    <a:pt x="244539" y="25635"/>
                  </a:lnTo>
                  <a:lnTo>
                    <a:pt x="288605" y="11633"/>
                  </a:lnTo>
                  <a:lnTo>
                    <a:pt x="334793" y="2968"/>
                  </a:lnTo>
                  <a:lnTo>
                    <a:pt x="382739" y="0"/>
                  </a:lnTo>
                  <a:lnTo>
                    <a:pt x="430686" y="2968"/>
                  </a:lnTo>
                  <a:lnTo>
                    <a:pt x="476873" y="11633"/>
                  </a:lnTo>
                  <a:lnTo>
                    <a:pt x="520940" y="25635"/>
                  </a:lnTo>
                  <a:lnTo>
                    <a:pt x="562524" y="44617"/>
                  </a:lnTo>
                  <a:lnTo>
                    <a:pt x="601266" y="68219"/>
                  </a:lnTo>
                  <a:lnTo>
                    <a:pt x="636802" y="96081"/>
                  </a:lnTo>
                  <a:lnTo>
                    <a:pt x="668773" y="127845"/>
                  </a:lnTo>
                  <a:lnTo>
                    <a:pt x="696817" y="163153"/>
                  </a:lnTo>
                  <a:lnTo>
                    <a:pt x="720571" y="201644"/>
                  </a:lnTo>
                  <a:lnTo>
                    <a:pt x="739676" y="242960"/>
                  </a:lnTo>
                  <a:lnTo>
                    <a:pt x="753770" y="286742"/>
                  </a:lnTo>
                  <a:lnTo>
                    <a:pt x="762491" y="332631"/>
                  </a:lnTo>
                  <a:lnTo>
                    <a:pt x="765479" y="380269"/>
                  </a:lnTo>
                  <a:lnTo>
                    <a:pt x="762491" y="427906"/>
                  </a:lnTo>
                  <a:lnTo>
                    <a:pt x="753770" y="473795"/>
                  </a:lnTo>
                  <a:lnTo>
                    <a:pt x="739676" y="517577"/>
                  </a:lnTo>
                  <a:lnTo>
                    <a:pt x="720571" y="558893"/>
                  </a:lnTo>
                  <a:lnTo>
                    <a:pt x="696817" y="597384"/>
                  </a:lnTo>
                  <a:lnTo>
                    <a:pt x="668773" y="632692"/>
                  </a:lnTo>
                  <a:lnTo>
                    <a:pt x="636802" y="664456"/>
                  </a:lnTo>
                  <a:lnTo>
                    <a:pt x="601266" y="692319"/>
                  </a:lnTo>
                  <a:lnTo>
                    <a:pt x="562524" y="715920"/>
                  </a:lnTo>
                  <a:lnTo>
                    <a:pt x="520940" y="734902"/>
                  </a:lnTo>
                  <a:lnTo>
                    <a:pt x="476873" y="748905"/>
                  </a:lnTo>
                  <a:lnTo>
                    <a:pt x="430686" y="757570"/>
                  </a:lnTo>
                  <a:lnTo>
                    <a:pt x="382739" y="760538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17713" y="4151121"/>
              <a:ext cx="783590" cy="778510"/>
            </a:xfrm>
            <a:custGeom>
              <a:avLst/>
              <a:gdLst/>
              <a:ahLst/>
              <a:cxnLst/>
              <a:rect l="l" t="t" r="r" b="b"/>
              <a:pathLst>
                <a:path w="783590" h="778510">
                  <a:moveTo>
                    <a:pt x="783285" y="389115"/>
                  </a:moveTo>
                  <a:lnTo>
                    <a:pt x="779932" y="337743"/>
                  </a:lnTo>
                  <a:lnTo>
                    <a:pt x="769988" y="287909"/>
                  </a:lnTo>
                  <a:lnTo>
                    <a:pt x="762038" y="264629"/>
                  </a:lnTo>
                  <a:lnTo>
                    <a:pt x="762038" y="339763"/>
                  </a:lnTo>
                  <a:lnTo>
                    <a:pt x="762038" y="438480"/>
                  </a:lnTo>
                  <a:lnTo>
                    <a:pt x="754062" y="480568"/>
                  </a:lnTo>
                  <a:lnTo>
                    <a:pt x="740321" y="523354"/>
                  </a:lnTo>
                  <a:lnTo>
                    <a:pt x="721677" y="563714"/>
                  </a:lnTo>
                  <a:lnTo>
                    <a:pt x="698500" y="601306"/>
                  </a:lnTo>
                  <a:lnTo>
                    <a:pt x="671131" y="635787"/>
                  </a:lnTo>
                  <a:lnTo>
                    <a:pt x="639927" y="666800"/>
                  </a:lnTo>
                  <a:lnTo>
                    <a:pt x="605231" y="693991"/>
                  </a:lnTo>
                  <a:lnTo>
                    <a:pt x="567385" y="717016"/>
                  </a:lnTo>
                  <a:lnTo>
                    <a:pt x="526757" y="735533"/>
                  </a:lnTo>
                  <a:lnTo>
                    <a:pt x="483692" y="749185"/>
                  </a:lnTo>
                  <a:lnTo>
                    <a:pt x="441299" y="757135"/>
                  </a:lnTo>
                  <a:lnTo>
                    <a:pt x="452120" y="751687"/>
                  </a:lnTo>
                  <a:lnTo>
                    <a:pt x="452729" y="751382"/>
                  </a:lnTo>
                  <a:lnTo>
                    <a:pt x="471220" y="738149"/>
                  </a:lnTo>
                  <a:lnTo>
                    <a:pt x="508736" y="697153"/>
                  </a:lnTo>
                  <a:lnTo>
                    <a:pt x="535393" y="652513"/>
                  </a:lnTo>
                  <a:lnTo>
                    <a:pt x="561200" y="588187"/>
                  </a:lnTo>
                  <a:lnTo>
                    <a:pt x="567880" y="564464"/>
                  </a:lnTo>
                  <a:lnTo>
                    <a:pt x="615543" y="549529"/>
                  </a:lnTo>
                  <a:lnTo>
                    <a:pt x="660031" y="530288"/>
                  </a:lnTo>
                  <a:lnTo>
                    <a:pt x="706983" y="501573"/>
                  </a:lnTo>
                  <a:lnTo>
                    <a:pt x="742950" y="468172"/>
                  </a:lnTo>
                  <a:lnTo>
                    <a:pt x="762038" y="438480"/>
                  </a:lnTo>
                  <a:lnTo>
                    <a:pt x="762038" y="339763"/>
                  </a:lnTo>
                  <a:lnTo>
                    <a:pt x="756272" y="328422"/>
                  </a:lnTo>
                  <a:lnTo>
                    <a:pt x="756132" y="328231"/>
                  </a:lnTo>
                  <a:lnTo>
                    <a:pt x="756132" y="380263"/>
                  </a:lnTo>
                  <a:lnTo>
                    <a:pt x="756132" y="397954"/>
                  </a:lnTo>
                  <a:lnTo>
                    <a:pt x="742340" y="438480"/>
                  </a:lnTo>
                  <a:lnTo>
                    <a:pt x="705675" y="480085"/>
                  </a:lnTo>
                  <a:lnTo>
                    <a:pt x="648843" y="516077"/>
                  </a:lnTo>
                  <a:lnTo>
                    <a:pt x="575221" y="544156"/>
                  </a:lnTo>
                  <a:lnTo>
                    <a:pt x="572922" y="544728"/>
                  </a:lnTo>
                  <a:lnTo>
                    <a:pt x="579424" y="514083"/>
                  </a:lnTo>
                  <a:lnTo>
                    <a:pt x="585355" y="474002"/>
                  </a:lnTo>
                  <a:lnTo>
                    <a:pt x="589026" y="432269"/>
                  </a:lnTo>
                  <a:lnTo>
                    <a:pt x="590016" y="397954"/>
                  </a:lnTo>
                  <a:lnTo>
                    <a:pt x="756132" y="397954"/>
                  </a:lnTo>
                  <a:lnTo>
                    <a:pt x="756132" y="380263"/>
                  </a:lnTo>
                  <a:lnTo>
                    <a:pt x="589915" y="380263"/>
                  </a:lnTo>
                  <a:lnTo>
                    <a:pt x="587768" y="328129"/>
                  </a:lnTo>
                  <a:lnTo>
                    <a:pt x="580491" y="270243"/>
                  </a:lnTo>
                  <a:lnTo>
                    <a:pt x="572617" y="233781"/>
                  </a:lnTo>
                  <a:lnTo>
                    <a:pt x="609320" y="245249"/>
                  </a:lnTo>
                  <a:lnTo>
                    <a:pt x="651941" y="263677"/>
                  </a:lnTo>
                  <a:lnTo>
                    <a:pt x="696302" y="290779"/>
                  </a:lnTo>
                  <a:lnTo>
                    <a:pt x="729272" y="321398"/>
                  </a:lnTo>
                  <a:lnTo>
                    <a:pt x="749642" y="354406"/>
                  </a:lnTo>
                  <a:lnTo>
                    <a:pt x="756132" y="380263"/>
                  </a:lnTo>
                  <a:lnTo>
                    <a:pt x="756132" y="328231"/>
                  </a:lnTo>
                  <a:lnTo>
                    <a:pt x="730859" y="296989"/>
                  </a:lnTo>
                  <a:lnTo>
                    <a:pt x="684796" y="261670"/>
                  </a:lnTo>
                  <a:lnTo>
                    <a:pt x="625754" y="232575"/>
                  </a:lnTo>
                  <a:lnTo>
                    <a:pt x="572211" y="215163"/>
                  </a:lnTo>
                  <a:lnTo>
                    <a:pt x="572211" y="380263"/>
                  </a:lnTo>
                  <a:lnTo>
                    <a:pt x="572109" y="397954"/>
                  </a:lnTo>
                  <a:lnTo>
                    <a:pt x="570039" y="448627"/>
                  </a:lnTo>
                  <a:lnTo>
                    <a:pt x="562940" y="505040"/>
                  </a:lnTo>
                  <a:lnTo>
                    <a:pt x="553313" y="549605"/>
                  </a:lnTo>
                  <a:lnTo>
                    <a:pt x="547992" y="550938"/>
                  </a:lnTo>
                  <a:lnTo>
                    <a:pt x="547992" y="568921"/>
                  </a:lnTo>
                  <a:lnTo>
                    <a:pt x="536435" y="605370"/>
                  </a:lnTo>
                  <a:lnTo>
                    <a:pt x="517855" y="647725"/>
                  </a:lnTo>
                  <a:lnTo>
                    <a:pt x="490613" y="691794"/>
                  </a:lnTo>
                  <a:lnTo>
                    <a:pt x="459790" y="724560"/>
                  </a:lnTo>
                  <a:lnTo>
                    <a:pt x="426567" y="744791"/>
                  </a:lnTo>
                  <a:lnTo>
                    <a:pt x="400545" y="751255"/>
                  </a:lnTo>
                  <a:lnTo>
                    <a:pt x="400545" y="586105"/>
                  </a:lnTo>
                  <a:lnTo>
                    <a:pt x="453021" y="583971"/>
                  </a:lnTo>
                  <a:lnTo>
                    <a:pt x="511289" y="576745"/>
                  </a:lnTo>
                  <a:lnTo>
                    <a:pt x="547992" y="568921"/>
                  </a:lnTo>
                  <a:lnTo>
                    <a:pt x="547992" y="550938"/>
                  </a:lnTo>
                  <a:lnTo>
                    <a:pt x="533222" y="554596"/>
                  </a:lnTo>
                  <a:lnTo>
                    <a:pt x="488327" y="562330"/>
                  </a:lnTo>
                  <a:lnTo>
                    <a:pt x="440994" y="567118"/>
                  </a:lnTo>
                  <a:lnTo>
                    <a:pt x="400545" y="568477"/>
                  </a:lnTo>
                  <a:lnTo>
                    <a:pt x="400545" y="397954"/>
                  </a:lnTo>
                  <a:lnTo>
                    <a:pt x="572109" y="397954"/>
                  </a:lnTo>
                  <a:lnTo>
                    <a:pt x="572109" y="380263"/>
                  </a:lnTo>
                  <a:lnTo>
                    <a:pt x="400545" y="380263"/>
                  </a:lnTo>
                  <a:lnTo>
                    <a:pt x="400545" y="209816"/>
                  </a:lnTo>
                  <a:lnTo>
                    <a:pt x="451548" y="211874"/>
                  </a:lnTo>
                  <a:lnTo>
                    <a:pt x="508330" y="218935"/>
                  </a:lnTo>
                  <a:lnTo>
                    <a:pt x="553580" y="228587"/>
                  </a:lnTo>
                  <a:lnTo>
                    <a:pt x="561898" y="267220"/>
                  </a:lnTo>
                  <a:lnTo>
                    <a:pt x="567690" y="306247"/>
                  </a:lnTo>
                  <a:lnTo>
                    <a:pt x="571258" y="346964"/>
                  </a:lnTo>
                  <a:lnTo>
                    <a:pt x="572211" y="380263"/>
                  </a:lnTo>
                  <a:lnTo>
                    <a:pt x="572211" y="215163"/>
                  </a:lnTo>
                  <a:lnTo>
                    <a:pt x="568134" y="214033"/>
                  </a:lnTo>
                  <a:lnTo>
                    <a:pt x="553110" y="166662"/>
                  </a:lnTo>
                  <a:lnTo>
                    <a:pt x="548068" y="155168"/>
                  </a:lnTo>
                  <a:lnTo>
                    <a:pt x="548068" y="208991"/>
                  </a:lnTo>
                  <a:lnTo>
                    <a:pt x="517436" y="202565"/>
                  </a:lnTo>
                  <a:lnTo>
                    <a:pt x="477100" y="196646"/>
                  </a:lnTo>
                  <a:lnTo>
                    <a:pt x="435076" y="193001"/>
                  </a:lnTo>
                  <a:lnTo>
                    <a:pt x="400545" y="192024"/>
                  </a:lnTo>
                  <a:lnTo>
                    <a:pt x="400545" y="27419"/>
                  </a:lnTo>
                  <a:lnTo>
                    <a:pt x="443420" y="41910"/>
                  </a:lnTo>
                  <a:lnTo>
                    <a:pt x="483209" y="77127"/>
                  </a:lnTo>
                  <a:lnTo>
                    <a:pt x="519430" y="133578"/>
                  </a:lnTo>
                  <a:lnTo>
                    <a:pt x="544233" y="195364"/>
                  </a:lnTo>
                  <a:lnTo>
                    <a:pt x="548068" y="208991"/>
                  </a:lnTo>
                  <a:lnTo>
                    <a:pt x="548068" y="155168"/>
                  </a:lnTo>
                  <a:lnTo>
                    <a:pt x="519925" y="97878"/>
                  </a:lnTo>
                  <a:lnTo>
                    <a:pt x="488594" y="56464"/>
                  </a:lnTo>
                  <a:lnTo>
                    <a:pt x="452729" y="26835"/>
                  </a:lnTo>
                  <a:lnTo>
                    <a:pt x="452120" y="26530"/>
                  </a:lnTo>
                  <a:lnTo>
                    <a:pt x="441299" y="21094"/>
                  </a:lnTo>
                  <a:lnTo>
                    <a:pt x="483692" y="29032"/>
                  </a:lnTo>
                  <a:lnTo>
                    <a:pt x="526757" y="42684"/>
                  </a:lnTo>
                  <a:lnTo>
                    <a:pt x="567385" y="61201"/>
                  </a:lnTo>
                  <a:lnTo>
                    <a:pt x="605231" y="84226"/>
                  </a:lnTo>
                  <a:lnTo>
                    <a:pt x="639927" y="111417"/>
                  </a:lnTo>
                  <a:lnTo>
                    <a:pt x="671131" y="142430"/>
                  </a:lnTo>
                  <a:lnTo>
                    <a:pt x="698500" y="176911"/>
                  </a:lnTo>
                  <a:lnTo>
                    <a:pt x="721677" y="214503"/>
                  </a:lnTo>
                  <a:lnTo>
                    <a:pt x="740321" y="254863"/>
                  </a:lnTo>
                  <a:lnTo>
                    <a:pt x="754062" y="297649"/>
                  </a:lnTo>
                  <a:lnTo>
                    <a:pt x="762038" y="339763"/>
                  </a:lnTo>
                  <a:lnTo>
                    <a:pt x="762038" y="264629"/>
                  </a:lnTo>
                  <a:lnTo>
                    <a:pt x="731189" y="194856"/>
                  </a:lnTo>
                  <a:lnTo>
                    <a:pt x="702754" y="152641"/>
                  </a:lnTo>
                  <a:lnTo>
                    <a:pt x="668566" y="113969"/>
                  </a:lnTo>
                  <a:lnTo>
                    <a:pt x="629640" y="80010"/>
                  </a:lnTo>
                  <a:lnTo>
                    <a:pt x="587159" y="51752"/>
                  </a:lnTo>
                  <a:lnTo>
                    <a:pt x="541604" y="29413"/>
                  </a:lnTo>
                  <a:lnTo>
                    <a:pt x="493496" y="13208"/>
                  </a:lnTo>
                  <a:lnTo>
                    <a:pt x="443344" y="3340"/>
                  </a:lnTo>
                  <a:lnTo>
                    <a:pt x="391642" y="0"/>
                  </a:lnTo>
                  <a:lnTo>
                    <a:pt x="382739" y="584"/>
                  </a:lnTo>
                  <a:lnTo>
                    <a:pt x="382739" y="27419"/>
                  </a:lnTo>
                  <a:lnTo>
                    <a:pt x="382739" y="192125"/>
                  </a:lnTo>
                  <a:lnTo>
                    <a:pt x="382739" y="751255"/>
                  </a:lnTo>
                  <a:lnTo>
                    <a:pt x="373989" y="749947"/>
                  </a:lnTo>
                  <a:lnTo>
                    <a:pt x="365315" y="747801"/>
                  </a:lnTo>
                  <a:lnTo>
                    <a:pt x="356755" y="744791"/>
                  </a:lnTo>
                  <a:lnTo>
                    <a:pt x="341985" y="737552"/>
                  </a:lnTo>
                  <a:lnTo>
                    <a:pt x="341985" y="757135"/>
                  </a:lnTo>
                  <a:lnTo>
                    <a:pt x="299593" y="749185"/>
                  </a:lnTo>
                  <a:lnTo>
                    <a:pt x="256527" y="735533"/>
                  </a:lnTo>
                  <a:lnTo>
                    <a:pt x="215900" y="717016"/>
                  </a:lnTo>
                  <a:lnTo>
                    <a:pt x="178066" y="693991"/>
                  </a:lnTo>
                  <a:lnTo>
                    <a:pt x="143370" y="666800"/>
                  </a:lnTo>
                  <a:lnTo>
                    <a:pt x="112153" y="635787"/>
                  </a:lnTo>
                  <a:lnTo>
                    <a:pt x="84785" y="601306"/>
                  </a:lnTo>
                  <a:lnTo>
                    <a:pt x="61607" y="563714"/>
                  </a:lnTo>
                  <a:lnTo>
                    <a:pt x="42964" y="523354"/>
                  </a:lnTo>
                  <a:lnTo>
                    <a:pt x="29222" y="480568"/>
                  </a:lnTo>
                  <a:lnTo>
                    <a:pt x="21234" y="438480"/>
                  </a:lnTo>
                  <a:lnTo>
                    <a:pt x="27012" y="449808"/>
                  </a:lnTo>
                  <a:lnTo>
                    <a:pt x="40347" y="468172"/>
                  </a:lnTo>
                  <a:lnTo>
                    <a:pt x="81610" y="505447"/>
                  </a:lnTo>
                  <a:lnTo>
                    <a:pt x="126555" y="531926"/>
                  </a:lnTo>
                  <a:lnTo>
                    <a:pt x="191262" y="557568"/>
                  </a:lnTo>
                  <a:lnTo>
                    <a:pt x="215163" y="564222"/>
                  </a:lnTo>
                  <a:lnTo>
                    <a:pt x="230174" y="611555"/>
                  </a:lnTo>
                  <a:lnTo>
                    <a:pt x="249555" y="655751"/>
                  </a:lnTo>
                  <a:lnTo>
                    <a:pt x="278447" y="702424"/>
                  </a:lnTo>
                  <a:lnTo>
                    <a:pt x="312102" y="738149"/>
                  </a:lnTo>
                  <a:lnTo>
                    <a:pt x="341985" y="757135"/>
                  </a:lnTo>
                  <a:lnTo>
                    <a:pt x="341985" y="737552"/>
                  </a:lnTo>
                  <a:lnTo>
                    <a:pt x="327545" y="727786"/>
                  </a:lnTo>
                  <a:lnTo>
                    <a:pt x="313563" y="715619"/>
                  </a:lnTo>
                  <a:lnTo>
                    <a:pt x="281127" y="675182"/>
                  </a:lnTo>
                  <a:lnTo>
                    <a:pt x="248589" y="609942"/>
                  </a:lnTo>
                  <a:lnTo>
                    <a:pt x="235597" y="571500"/>
                  </a:lnTo>
                  <a:lnTo>
                    <a:pt x="235013" y="569226"/>
                  </a:lnTo>
                  <a:lnTo>
                    <a:pt x="265836" y="575665"/>
                  </a:lnTo>
                  <a:lnTo>
                    <a:pt x="306184" y="581571"/>
                  </a:lnTo>
                  <a:lnTo>
                    <a:pt x="348208" y="585216"/>
                  </a:lnTo>
                  <a:lnTo>
                    <a:pt x="382739" y="586206"/>
                  </a:lnTo>
                  <a:lnTo>
                    <a:pt x="382739" y="568413"/>
                  </a:lnTo>
                  <a:lnTo>
                    <a:pt x="331736" y="566343"/>
                  </a:lnTo>
                  <a:lnTo>
                    <a:pt x="274967" y="559295"/>
                  </a:lnTo>
                  <a:lnTo>
                    <a:pt x="230111" y="549744"/>
                  </a:lnTo>
                  <a:lnTo>
                    <a:pt x="217297" y="485165"/>
                  </a:lnTo>
                  <a:lnTo>
                    <a:pt x="212471" y="438137"/>
                  </a:lnTo>
                  <a:lnTo>
                    <a:pt x="211112" y="397954"/>
                  </a:lnTo>
                  <a:lnTo>
                    <a:pt x="382739" y="397954"/>
                  </a:lnTo>
                  <a:lnTo>
                    <a:pt x="382739" y="380263"/>
                  </a:lnTo>
                  <a:lnTo>
                    <a:pt x="211175" y="380263"/>
                  </a:lnTo>
                  <a:lnTo>
                    <a:pt x="213258" y="329590"/>
                  </a:lnTo>
                  <a:lnTo>
                    <a:pt x="220370" y="273177"/>
                  </a:lnTo>
                  <a:lnTo>
                    <a:pt x="230073" y="228219"/>
                  </a:lnTo>
                  <a:lnTo>
                    <a:pt x="268973" y="219964"/>
                  </a:lnTo>
                  <a:lnTo>
                    <a:pt x="308241" y="214210"/>
                  </a:lnTo>
                  <a:lnTo>
                    <a:pt x="349224" y="210667"/>
                  </a:lnTo>
                  <a:lnTo>
                    <a:pt x="382739" y="209715"/>
                  </a:lnTo>
                  <a:lnTo>
                    <a:pt x="382739" y="192125"/>
                  </a:lnTo>
                  <a:lnTo>
                    <a:pt x="330276" y="194259"/>
                  </a:lnTo>
                  <a:lnTo>
                    <a:pt x="272008" y="201485"/>
                  </a:lnTo>
                  <a:lnTo>
                    <a:pt x="235305" y="209308"/>
                  </a:lnTo>
                  <a:lnTo>
                    <a:pt x="246862" y="172821"/>
                  </a:lnTo>
                  <a:lnTo>
                    <a:pt x="265430" y="130454"/>
                  </a:lnTo>
                  <a:lnTo>
                    <a:pt x="292684" y="86423"/>
                  </a:lnTo>
                  <a:lnTo>
                    <a:pt x="323494" y="53657"/>
                  </a:lnTo>
                  <a:lnTo>
                    <a:pt x="356730" y="33426"/>
                  </a:lnTo>
                  <a:lnTo>
                    <a:pt x="382739" y="27419"/>
                  </a:lnTo>
                  <a:lnTo>
                    <a:pt x="382739" y="584"/>
                  </a:lnTo>
                  <a:lnTo>
                    <a:pt x="341985" y="3213"/>
                  </a:lnTo>
                  <a:lnTo>
                    <a:pt x="341985" y="21094"/>
                  </a:lnTo>
                  <a:lnTo>
                    <a:pt x="330568" y="26835"/>
                  </a:lnTo>
                  <a:lnTo>
                    <a:pt x="298958" y="52082"/>
                  </a:lnTo>
                  <a:lnTo>
                    <a:pt x="263385" y="97853"/>
                  </a:lnTo>
                  <a:lnTo>
                    <a:pt x="234099" y="156502"/>
                  </a:lnTo>
                  <a:lnTo>
                    <a:pt x="215417" y="213766"/>
                  </a:lnTo>
                  <a:lnTo>
                    <a:pt x="210680" y="215252"/>
                  </a:lnTo>
                  <a:lnTo>
                    <a:pt x="210680" y="544461"/>
                  </a:lnTo>
                  <a:lnTo>
                    <a:pt x="173951" y="532968"/>
                  </a:lnTo>
                  <a:lnTo>
                    <a:pt x="131305" y="514515"/>
                  </a:lnTo>
                  <a:lnTo>
                    <a:pt x="86995" y="487438"/>
                  </a:lnTo>
                  <a:lnTo>
                    <a:pt x="54013" y="456819"/>
                  </a:lnTo>
                  <a:lnTo>
                    <a:pt x="33655" y="423811"/>
                  </a:lnTo>
                  <a:lnTo>
                    <a:pt x="27152" y="397954"/>
                  </a:lnTo>
                  <a:lnTo>
                    <a:pt x="193370" y="397954"/>
                  </a:lnTo>
                  <a:lnTo>
                    <a:pt x="195529" y="450088"/>
                  </a:lnTo>
                  <a:lnTo>
                    <a:pt x="202806" y="507974"/>
                  </a:lnTo>
                  <a:lnTo>
                    <a:pt x="210680" y="544461"/>
                  </a:lnTo>
                  <a:lnTo>
                    <a:pt x="210680" y="215252"/>
                  </a:lnTo>
                  <a:lnTo>
                    <a:pt x="210337" y="215366"/>
                  </a:lnTo>
                  <a:lnTo>
                    <a:pt x="210337" y="233718"/>
                  </a:lnTo>
                  <a:lnTo>
                    <a:pt x="203885" y="264109"/>
                  </a:lnTo>
                  <a:lnTo>
                    <a:pt x="197929" y="304190"/>
                  </a:lnTo>
                  <a:lnTo>
                    <a:pt x="194259" y="345948"/>
                  </a:lnTo>
                  <a:lnTo>
                    <a:pt x="193268" y="380263"/>
                  </a:lnTo>
                  <a:lnTo>
                    <a:pt x="27584" y="380263"/>
                  </a:lnTo>
                  <a:lnTo>
                    <a:pt x="42189" y="337680"/>
                  </a:lnTo>
                  <a:lnTo>
                    <a:pt x="77635" y="298132"/>
                  </a:lnTo>
                  <a:lnTo>
                    <a:pt x="134454" y="262153"/>
                  </a:lnTo>
                  <a:lnTo>
                    <a:pt x="196646" y="237515"/>
                  </a:lnTo>
                  <a:lnTo>
                    <a:pt x="210337" y="233718"/>
                  </a:lnTo>
                  <a:lnTo>
                    <a:pt x="210337" y="215366"/>
                  </a:lnTo>
                  <a:lnTo>
                    <a:pt x="167754" y="228688"/>
                  </a:lnTo>
                  <a:lnTo>
                    <a:pt x="123266" y="247929"/>
                  </a:lnTo>
                  <a:lnTo>
                    <a:pt x="76314" y="276644"/>
                  </a:lnTo>
                  <a:lnTo>
                    <a:pt x="40347" y="310045"/>
                  </a:lnTo>
                  <a:lnTo>
                    <a:pt x="21234" y="339763"/>
                  </a:lnTo>
                  <a:lnTo>
                    <a:pt x="29222" y="297649"/>
                  </a:lnTo>
                  <a:lnTo>
                    <a:pt x="42964" y="254863"/>
                  </a:lnTo>
                  <a:lnTo>
                    <a:pt x="61607" y="214503"/>
                  </a:lnTo>
                  <a:lnTo>
                    <a:pt x="84785" y="176911"/>
                  </a:lnTo>
                  <a:lnTo>
                    <a:pt x="112153" y="142430"/>
                  </a:lnTo>
                  <a:lnTo>
                    <a:pt x="143370" y="111417"/>
                  </a:lnTo>
                  <a:lnTo>
                    <a:pt x="178066" y="84226"/>
                  </a:lnTo>
                  <a:lnTo>
                    <a:pt x="215900" y="61201"/>
                  </a:lnTo>
                  <a:lnTo>
                    <a:pt x="256527" y="42684"/>
                  </a:lnTo>
                  <a:lnTo>
                    <a:pt x="299593" y="29032"/>
                  </a:lnTo>
                  <a:lnTo>
                    <a:pt x="341985" y="21094"/>
                  </a:lnTo>
                  <a:lnTo>
                    <a:pt x="341985" y="3213"/>
                  </a:lnTo>
                  <a:lnTo>
                    <a:pt x="289788" y="13208"/>
                  </a:lnTo>
                  <a:lnTo>
                    <a:pt x="241681" y="29413"/>
                  </a:lnTo>
                  <a:lnTo>
                    <a:pt x="196138" y="51752"/>
                  </a:lnTo>
                  <a:lnTo>
                    <a:pt x="153644" y="80010"/>
                  </a:lnTo>
                  <a:lnTo>
                    <a:pt x="114719" y="113969"/>
                  </a:lnTo>
                  <a:lnTo>
                    <a:pt x="80530" y="152641"/>
                  </a:lnTo>
                  <a:lnTo>
                    <a:pt x="52095" y="194856"/>
                  </a:lnTo>
                  <a:lnTo>
                    <a:pt x="29616" y="240118"/>
                  </a:lnTo>
                  <a:lnTo>
                    <a:pt x="13309" y="287909"/>
                  </a:lnTo>
                  <a:lnTo>
                    <a:pt x="3365" y="337743"/>
                  </a:lnTo>
                  <a:lnTo>
                    <a:pt x="0" y="389115"/>
                  </a:lnTo>
                  <a:lnTo>
                    <a:pt x="3365" y="440474"/>
                  </a:lnTo>
                  <a:lnTo>
                    <a:pt x="13309" y="490308"/>
                  </a:lnTo>
                  <a:lnTo>
                    <a:pt x="29616" y="538099"/>
                  </a:lnTo>
                  <a:lnTo>
                    <a:pt x="52095" y="583361"/>
                  </a:lnTo>
                  <a:lnTo>
                    <a:pt x="80530" y="625576"/>
                  </a:lnTo>
                  <a:lnTo>
                    <a:pt x="114719" y="664248"/>
                  </a:lnTo>
                  <a:lnTo>
                    <a:pt x="153644" y="698207"/>
                  </a:lnTo>
                  <a:lnTo>
                    <a:pt x="196138" y="726465"/>
                  </a:lnTo>
                  <a:lnTo>
                    <a:pt x="241681" y="748804"/>
                  </a:lnTo>
                  <a:lnTo>
                    <a:pt x="289788" y="765009"/>
                  </a:lnTo>
                  <a:lnTo>
                    <a:pt x="339940" y="774877"/>
                  </a:lnTo>
                  <a:lnTo>
                    <a:pt x="391642" y="778217"/>
                  </a:lnTo>
                  <a:lnTo>
                    <a:pt x="443344" y="774877"/>
                  </a:lnTo>
                  <a:lnTo>
                    <a:pt x="493496" y="765009"/>
                  </a:lnTo>
                  <a:lnTo>
                    <a:pt x="541604" y="748804"/>
                  </a:lnTo>
                  <a:lnTo>
                    <a:pt x="587159" y="726465"/>
                  </a:lnTo>
                  <a:lnTo>
                    <a:pt x="629640" y="698207"/>
                  </a:lnTo>
                  <a:lnTo>
                    <a:pt x="668566" y="664248"/>
                  </a:lnTo>
                  <a:lnTo>
                    <a:pt x="702754" y="625576"/>
                  </a:lnTo>
                  <a:lnTo>
                    <a:pt x="731189" y="583361"/>
                  </a:lnTo>
                  <a:lnTo>
                    <a:pt x="753668" y="538099"/>
                  </a:lnTo>
                  <a:lnTo>
                    <a:pt x="769988" y="490308"/>
                  </a:lnTo>
                  <a:lnTo>
                    <a:pt x="779932" y="440474"/>
                  </a:lnTo>
                  <a:lnTo>
                    <a:pt x="783285" y="389115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57280" y="4385428"/>
              <a:ext cx="759460" cy="474980"/>
            </a:xfrm>
            <a:custGeom>
              <a:avLst/>
              <a:gdLst/>
              <a:ahLst/>
              <a:cxnLst/>
              <a:rect l="l" t="t" r="r" b="b"/>
              <a:pathLst>
                <a:path w="759459" h="474979">
                  <a:moveTo>
                    <a:pt x="387782" y="474505"/>
                  </a:moveTo>
                  <a:lnTo>
                    <a:pt x="237661" y="412255"/>
                  </a:lnTo>
                  <a:lnTo>
                    <a:pt x="0" y="216664"/>
                  </a:lnTo>
                  <a:lnTo>
                    <a:pt x="237263" y="294344"/>
                  </a:lnTo>
                  <a:lnTo>
                    <a:pt x="374047" y="306297"/>
                  </a:lnTo>
                  <a:lnTo>
                    <a:pt x="462279" y="239980"/>
                  </a:lnTo>
                  <a:lnTo>
                    <a:pt x="553886" y="82845"/>
                  </a:lnTo>
                  <a:lnTo>
                    <a:pt x="468330" y="21153"/>
                  </a:lnTo>
                  <a:lnTo>
                    <a:pt x="752127" y="0"/>
                  </a:lnTo>
                  <a:lnTo>
                    <a:pt x="759319" y="254833"/>
                  </a:lnTo>
                  <a:lnTo>
                    <a:pt x="680635" y="188365"/>
                  </a:lnTo>
                  <a:lnTo>
                    <a:pt x="514170" y="400759"/>
                  </a:lnTo>
                  <a:lnTo>
                    <a:pt x="387782" y="47450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045744" y="4374851"/>
              <a:ext cx="781685" cy="386080"/>
            </a:xfrm>
            <a:custGeom>
              <a:avLst/>
              <a:gdLst/>
              <a:ahLst/>
              <a:cxnLst/>
              <a:rect l="l" t="t" r="r" b="b"/>
              <a:pathLst>
                <a:path w="781684" h="386079">
                  <a:moveTo>
                    <a:pt x="551649" y="96286"/>
                  </a:moveTo>
                  <a:lnTo>
                    <a:pt x="470217" y="37531"/>
                  </a:lnTo>
                  <a:lnTo>
                    <a:pt x="468651" y="33074"/>
                  </a:lnTo>
                  <a:lnTo>
                    <a:pt x="469861" y="28900"/>
                  </a:lnTo>
                  <a:lnTo>
                    <a:pt x="471036" y="24690"/>
                  </a:lnTo>
                  <a:lnTo>
                    <a:pt x="474739" y="21684"/>
                  </a:lnTo>
                  <a:lnTo>
                    <a:pt x="765764" y="0"/>
                  </a:lnTo>
                  <a:lnTo>
                    <a:pt x="768541" y="955"/>
                  </a:lnTo>
                  <a:lnTo>
                    <a:pt x="772778" y="4775"/>
                  </a:lnTo>
                  <a:lnTo>
                    <a:pt x="774024" y="7428"/>
                  </a:lnTo>
                  <a:lnTo>
                    <a:pt x="774426" y="21684"/>
                  </a:lnTo>
                  <a:lnTo>
                    <a:pt x="753552" y="21684"/>
                  </a:lnTo>
                  <a:lnTo>
                    <a:pt x="509025" y="39937"/>
                  </a:lnTo>
                  <a:lnTo>
                    <a:pt x="575747" y="88080"/>
                  </a:lnTo>
                  <a:lnTo>
                    <a:pt x="575862" y="88576"/>
                  </a:lnTo>
                  <a:lnTo>
                    <a:pt x="556200" y="88576"/>
                  </a:lnTo>
                  <a:lnTo>
                    <a:pt x="551649" y="96286"/>
                  </a:lnTo>
                  <a:close/>
                </a:path>
                <a:path w="781684" h="386079">
                  <a:moveTo>
                    <a:pt x="780648" y="242452"/>
                  </a:moveTo>
                  <a:lnTo>
                    <a:pt x="759782" y="242452"/>
                  </a:lnTo>
                  <a:lnTo>
                    <a:pt x="753552" y="21684"/>
                  </a:lnTo>
                  <a:lnTo>
                    <a:pt x="774426" y="21684"/>
                  </a:lnTo>
                  <a:lnTo>
                    <a:pt x="780648" y="242452"/>
                  </a:lnTo>
                  <a:close/>
                </a:path>
                <a:path w="781684" h="386079">
                  <a:moveTo>
                    <a:pt x="559298" y="101805"/>
                  </a:moveTo>
                  <a:lnTo>
                    <a:pt x="551649" y="96286"/>
                  </a:lnTo>
                  <a:lnTo>
                    <a:pt x="556200" y="88576"/>
                  </a:lnTo>
                  <a:lnTo>
                    <a:pt x="565422" y="93422"/>
                  </a:lnTo>
                  <a:lnTo>
                    <a:pt x="559298" y="101805"/>
                  </a:lnTo>
                  <a:close/>
                </a:path>
                <a:path w="781684" h="386079">
                  <a:moveTo>
                    <a:pt x="572575" y="101805"/>
                  </a:moveTo>
                  <a:lnTo>
                    <a:pt x="559298" y="101805"/>
                  </a:lnTo>
                  <a:lnTo>
                    <a:pt x="565422" y="93422"/>
                  </a:lnTo>
                  <a:lnTo>
                    <a:pt x="556200" y="88576"/>
                  </a:lnTo>
                  <a:lnTo>
                    <a:pt x="575862" y="88576"/>
                  </a:lnTo>
                  <a:lnTo>
                    <a:pt x="577064" y="93740"/>
                  </a:lnTo>
                  <a:lnTo>
                    <a:pt x="574643" y="98303"/>
                  </a:lnTo>
                  <a:lnTo>
                    <a:pt x="572575" y="101805"/>
                  </a:lnTo>
                  <a:close/>
                </a:path>
                <a:path w="781684" h="386079">
                  <a:moveTo>
                    <a:pt x="384038" y="253347"/>
                  </a:moveTo>
                  <a:lnTo>
                    <a:pt x="238366" y="253347"/>
                  </a:lnTo>
                  <a:lnTo>
                    <a:pt x="271546" y="252400"/>
                  </a:lnTo>
                  <a:lnTo>
                    <a:pt x="305132" y="249350"/>
                  </a:lnTo>
                  <a:lnTo>
                    <a:pt x="371951" y="235696"/>
                  </a:lnTo>
                  <a:lnTo>
                    <a:pt x="435673" y="209970"/>
                  </a:lnTo>
                  <a:lnTo>
                    <a:pt x="493360" y="169653"/>
                  </a:lnTo>
                  <a:lnTo>
                    <a:pt x="527130" y="133399"/>
                  </a:lnTo>
                  <a:lnTo>
                    <a:pt x="551649" y="96286"/>
                  </a:lnTo>
                  <a:lnTo>
                    <a:pt x="559298" y="101805"/>
                  </a:lnTo>
                  <a:lnTo>
                    <a:pt x="572575" y="101805"/>
                  </a:lnTo>
                  <a:lnTo>
                    <a:pt x="559844" y="123362"/>
                  </a:lnTo>
                  <a:lnTo>
                    <a:pt x="526092" y="166647"/>
                  </a:lnTo>
                  <a:lnTo>
                    <a:pt x="487636" y="201374"/>
                  </a:lnTo>
                  <a:lnTo>
                    <a:pt x="445529" y="228243"/>
                  </a:lnTo>
                  <a:lnTo>
                    <a:pt x="423434" y="238985"/>
                  </a:lnTo>
                  <a:lnTo>
                    <a:pt x="384038" y="253347"/>
                  </a:lnTo>
                  <a:close/>
                </a:path>
                <a:path w="781684" h="386079">
                  <a:moveTo>
                    <a:pt x="476054" y="364739"/>
                  </a:moveTo>
                  <a:lnTo>
                    <a:pt x="351693" y="364739"/>
                  </a:lnTo>
                  <a:lnTo>
                    <a:pt x="388922" y="362844"/>
                  </a:lnTo>
                  <a:lnTo>
                    <a:pt x="424262" y="357483"/>
                  </a:lnTo>
                  <a:lnTo>
                    <a:pt x="489087" y="338315"/>
                  </a:lnTo>
                  <a:lnTo>
                    <a:pt x="545653" y="311113"/>
                  </a:lnTo>
                  <a:lnTo>
                    <a:pt x="593406" y="279771"/>
                  </a:lnTo>
                  <a:lnTo>
                    <a:pt x="631692" y="248243"/>
                  </a:lnTo>
                  <a:lnTo>
                    <a:pt x="659905" y="220551"/>
                  </a:lnTo>
                  <a:lnTo>
                    <a:pt x="685442" y="190488"/>
                  </a:lnTo>
                  <a:lnTo>
                    <a:pt x="688041" y="188967"/>
                  </a:lnTo>
                  <a:lnTo>
                    <a:pt x="690925" y="188648"/>
                  </a:lnTo>
                  <a:lnTo>
                    <a:pt x="693809" y="188295"/>
                  </a:lnTo>
                  <a:lnTo>
                    <a:pt x="696693" y="189144"/>
                  </a:lnTo>
                  <a:lnTo>
                    <a:pt x="698900" y="191054"/>
                  </a:lnTo>
                  <a:lnTo>
                    <a:pt x="708244" y="198942"/>
                  </a:lnTo>
                  <a:lnTo>
                    <a:pt x="692171" y="198942"/>
                  </a:lnTo>
                  <a:lnTo>
                    <a:pt x="685406" y="206831"/>
                  </a:lnTo>
                  <a:lnTo>
                    <a:pt x="693594" y="213745"/>
                  </a:lnTo>
                  <a:lnTo>
                    <a:pt x="686672" y="222006"/>
                  </a:lnTo>
                  <a:lnTo>
                    <a:pt x="647039" y="262376"/>
                  </a:lnTo>
                  <a:lnTo>
                    <a:pt x="583571" y="312072"/>
                  </a:lnTo>
                  <a:lnTo>
                    <a:pt x="543332" y="336103"/>
                  </a:lnTo>
                  <a:lnTo>
                    <a:pt x="497739" y="357205"/>
                  </a:lnTo>
                  <a:lnTo>
                    <a:pt x="476054" y="364739"/>
                  </a:lnTo>
                  <a:close/>
                </a:path>
                <a:path w="781684" h="386079">
                  <a:moveTo>
                    <a:pt x="693594" y="213745"/>
                  </a:moveTo>
                  <a:lnTo>
                    <a:pt x="685406" y="206831"/>
                  </a:lnTo>
                  <a:lnTo>
                    <a:pt x="692171" y="198942"/>
                  </a:lnTo>
                  <a:lnTo>
                    <a:pt x="700573" y="205062"/>
                  </a:lnTo>
                  <a:lnTo>
                    <a:pt x="696960" y="209727"/>
                  </a:lnTo>
                  <a:lnTo>
                    <a:pt x="693594" y="213745"/>
                  </a:lnTo>
                  <a:close/>
                </a:path>
                <a:path w="781684" h="386079">
                  <a:moveTo>
                    <a:pt x="771674" y="276517"/>
                  </a:moveTo>
                  <a:lnTo>
                    <a:pt x="767259" y="275951"/>
                  </a:lnTo>
                  <a:lnTo>
                    <a:pt x="693594" y="213745"/>
                  </a:lnTo>
                  <a:lnTo>
                    <a:pt x="696960" y="209727"/>
                  </a:lnTo>
                  <a:lnTo>
                    <a:pt x="700573" y="205062"/>
                  </a:lnTo>
                  <a:lnTo>
                    <a:pt x="692171" y="198942"/>
                  </a:lnTo>
                  <a:lnTo>
                    <a:pt x="708244" y="198942"/>
                  </a:lnTo>
                  <a:lnTo>
                    <a:pt x="759782" y="242452"/>
                  </a:lnTo>
                  <a:lnTo>
                    <a:pt x="780648" y="242452"/>
                  </a:lnTo>
                  <a:lnTo>
                    <a:pt x="781332" y="266427"/>
                  </a:lnTo>
                  <a:lnTo>
                    <a:pt x="781429" y="269230"/>
                  </a:lnTo>
                  <a:lnTo>
                    <a:pt x="779115" y="272980"/>
                  </a:lnTo>
                  <a:lnTo>
                    <a:pt x="771674" y="276517"/>
                  </a:lnTo>
                  <a:close/>
                </a:path>
                <a:path w="781684" h="386079">
                  <a:moveTo>
                    <a:pt x="4699" y="235059"/>
                  </a:moveTo>
                  <a:lnTo>
                    <a:pt x="890" y="231804"/>
                  </a:lnTo>
                  <a:lnTo>
                    <a:pt x="0" y="226322"/>
                  </a:lnTo>
                  <a:lnTo>
                    <a:pt x="2507" y="221979"/>
                  </a:lnTo>
                  <a:lnTo>
                    <a:pt x="5020" y="217726"/>
                  </a:lnTo>
                  <a:lnTo>
                    <a:pt x="10253" y="215815"/>
                  </a:lnTo>
                  <a:lnTo>
                    <a:pt x="14989" y="217443"/>
                  </a:lnTo>
                  <a:lnTo>
                    <a:pt x="15416" y="217584"/>
                  </a:lnTo>
                  <a:lnTo>
                    <a:pt x="16057" y="217832"/>
                  </a:lnTo>
                  <a:lnTo>
                    <a:pt x="17979" y="218469"/>
                  </a:lnTo>
                  <a:lnTo>
                    <a:pt x="19475" y="218928"/>
                  </a:lnTo>
                  <a:lnTo>
                    <a:pt x="20988" y="219424"/>
                  </a:lnTo>
                  <a:lnTo>
                    <a:pt x="18371" y="219424"/>
                  </a:lnTo>
                  <a:lnTo>
                    <a:pt x="4699" y="235059"/>
                  </a:lnTo>
                  <a:close/>
                </a:path>
                <a:path w="781684" h="386079">
                  <a:moveTo>
                    <a:pt x="57696" y="251027"/>
                  </a:moveTo>
                  <a:lnTo>
                    <a:pt x="48436" y="248809"/>
                  </a:lnTo>
                  <a:lnTo>
                    <a:pt x="26831" y="242872"/>
                  </a:lnTo>
                  <a:lnTo>
                    <a:pt x="13031" y="238653"/>
                  </a:lnTo>
                  <a:lnTo>
                    <a:pt x="8046" y="237004"/>
                  </a:lnTo>
                  <a:lnTo>
                    <a:pt x="11535" y="227241"/>
                  </a:lnTo>
                  <a:lnTo>
                    <a:pt x="18371" y="219424"/>
                  </a:lnTo>
                  <a:lnTo>
                    <a:pt x="57696" y="251027"/>
                  </a:lnTo>
                  <a:close/>
                </a:path>
                <a:path w="781684" h="386079">
                  <a:moveTo>
                    <a:pt x="238366" y="274076"/>
                  </a:moveTo>
                  <a:lnTo>
                    <a:pt x="192784" y="272484"/>
                  </a:lnTo>
                  <a:lnTo>
                    <a:pt x="150002" y="268293"/>
                  </a:lnTo>
                  <a:lnTo>
                    <a:pt x="111019" y="262376"/>
                  </a:lnTo>
                  <a:lnTo>
                    <a:pt x="57696" y="251027"/>
                  </a:lnTo>
                  <a:lnTo>
                    <a:pt x="18371" y="219424"/>
                  </a:lnTo>
                  <a:lnTo>
                    <a:pt x="20988" y="219424"/>
                  </a:lnTo>
                  <a:lnTo>
                    <a:pt x="22501" y="219919"/>
                  </a:lnTo>
                  <a:lnTo>
                    <a:pt x="26951" y="221298"/>
                  </a:lnTo>
                  <a:lnTo>
                    <a:pt x="66735" y="231990"/>
                  </a:lnTo>
                  <a:lnTo>
                    <a:pt x="114679" y="241961"/>
                  </a:lnTo>
                  <a:lnTo>
                    <a:pt x="152650" y="247727"/>
                  </a:lnTo>
                  <a:lnTo>
                    <a:pt x="194227" y="251802"/>
                  </a:lnTo>
                  <a:lnTo>
                    <a:pt x="238366" y="253347"/>
                  </a:lnTo>
                  <a:lnTo>
                    <a:pt x="384038" y="253347"/>
                  </a:lnTo>
                  <a:lnTo>
                    <a:pt x="377812" y="255611"/>
                  </a:lnTo>
                  <a:lnTo>
                    <a:pt x="331194" y="266427"/>
                  </a:lnTo>
                  <a:lnTo>
                    <a:pt x="284386" y="272304"/>
                  </a:lnTo>
                  <a:lnTo>
                    <a:pt x="238366" y="274076"/>
                  </a:lnTo>
                  <a:close/>
                </a:path>
                <a:path w="781684" h="386079">
                  <a:moveTo>
                    <a:pt x="351693" y="385469"/>
                  </a:moveTo>
                  <a:lnTo>
                    <a:pt x="313281" y="383584"/>
                  </a:lnTo>
                  <a:lnTo>
                    <a:pt x="273293" y="377660"/>
                  </a:lnTo>
                  <a:lnTo>
                    <a:pt x="231811" y="367292"/>
                  </a:lnTo>
                  <a:lnTo>
                    <a:pt x="188913" y="352076"/>
                  </a:lnTo>
                  <a:lnTo>
                    <a:pt x="144703" y="331643"/>
                  </a:lnTo>
                  <a:lnTo>
                    <a:pt x="99223" y="305586"/>
                  </a:lnTo>
                  <a:lnTo>
                    <a:pt x="52533" y="273519"/>
                  </a:lnTo>
                  <a:lnTo>
                    <a:pt x="4699" y="235059"/>
                  </a:lnTo>
                  <a:lnTo>
                    <a:pt x="11535" y="227241"/>
                  </a:lnTo>
                  <a:lnTo>
                    <a:pt x="8046" y="237004"/>
                  </a:lnTo>
                  <a:lnTo>
                    <a:pt x="13031" y="238653"/>
                  </a:lnTo>
                  <a:lnTo>
                    <a:pt x="26831" y="242872"/>
                  </a:lnTo>
                  <a:lnTo>
                    <a:pt x="48436" y="248809"/>
                  </a:lnTo>
                  <a:lnTo>
                    <a:pt x="57696" y="251027"/>
                  </a:lnTo>
                  <a:lnTo>
                    <a:pt x="65039" y="256928"/>
                  </a:lnTo>
                  <a:lnTo>
                    <a:pt x="110375" y="288062"/>
                  </a:lnTo>
                  <a:lnTo>
                    <a:pt x="154330" y="313247"/>
                  </a:lnTo>
                  <a:lnTo>
                    <a:pt x="196852" y="332903"/>
                  </a:lnTo>
                  <a:lnTo>
                    <a:pt x="237869" y="347458"/>
                  </a:lnTo>
                  <a:lnTo>
                    <a:pt x="277370" y="357337"/>
                  </a:lnTo>
                  <a:lnTo>
                    <a:pt x="315322" y="362959"/>
                  </a:lnTo>
                  <a:lnTo>
                    <a:pt x="351693" y="364739"/>
                  </a:lnTo>
                  <a:lnTo>
                    <a:pt x="476054" y="364739"/>
                  </a:lnTo>
                  <a:lnTo>
                    <a:pt x="464455" y="368769"/>
                  </a:lnTo>
                  <a:lnTo>
                    <a:pt x="428962" y="377691"/>
                  </a:lnTo>
                  <a:lnTo>
                    <a:pt x="391345" y="383435"/>
                  </a:lnTo>
                  <a:lnTo>
                    <a:pt x="351693" y="385469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6850" y="4300316"/>
            <a:ext cx="766445" cy="2588260"/>
          </a:xfrm>
          <a:custGeom>
            <a:avLst/>
            <a:gdLst/>
            <a:ahLst/>
            <a:cxnLst/>
            <a:rect l="l" t="t" r="r" b="b"/>
            <a:pathLst>
              <a:path w="766444" h="2588259">
                <a:moveTo>
                  <a:pt x="52512" y="104704"/>
                </a:moveTo>
                <a:lnTo>
                  <a:pt x="32185" y="100552"/>
                </a:lnTo>
                <a:lnTo>
                  <a:pt x="15481" y="89270"/>
                </a:lnTo>
                <a:lnTo>
                  <a:pt x="4164" y="72617"/>
                </a:lnTo>
                <a:lnTo>
                  <a:pt x="0" y="52352"/>
                </a:lnTo>
                <a:lnTo>
                  <a:pt x="4164" y="32087"/>
                </a:lnTo>
                <a:lnTo>
                  <a:pt x="15481" y="15434"/>
                </a:lnTo>
                <a:lnTo>
                  <a:pt x="32185" y="4151"/>
                </a:lnTo>
                <a:lnTo>
                  <a:pt x="52512" y="0"/>
                </a:lnTo>
                <a:lnTo>
                  <a:pt x="72839" y="4151"/>
                </a:lnTo>
                <a:lnTo>
                  <a:pt x="89544" y="15434"/>
                </a:lnTo>
                <a:lnTo>
                  <a:pt x="100861" y="32087"/>
                </a:lnTo>
                <a:lnTo>
                  <a:pt x="105025" y="52352"/>
                </a:lnTo>
                <a:lnTo>
                  <a:pt x="100861" y="72617"/>
                </a:lnTo>
                <a:lnTo>
                  <a:pt x="89544" y="89270"/>
                </a:lnTo>
                <a:lnTo>
                  <a:pt x="72839" y="100552"/>
                </a:lnTo>
                <a:lnTo>
                  <a:pt x="52512" y="104704"/>
                </a:lnTo>
                <a:close/>
              </a:path>
              <a:path w="766444" h="2588259">
                <a:moveTo>
                  <a:pt x="712390" y="105692"/>
                </a:moveTo>
                <a:lnTo>
                  <a:pt x="692063" y="101540"/>
                </a:lnTo>
                <a:lnTo>
                  <a:pt x="675359" y="90258"/>
                </a:lnTo>
                <a:lnTo>
                  <a:pt x="664042" y="73604"/>
                </a:lnTo>
                <a:lnTo>
                  <a:pt x="659877" y="53339"/>
                </a:lnTo>
                <a:lnTo>
                  <a:pt x="664042" y="33075"/>
                </a:lnTo>
                <a:lnTo>
                  <a:pt x="675359" y="16421"/>
                </a:lnTo>
                <a:lnTo>
                  <a:pt x="692063" y="5139"/>
                </a:lnTo>
                <a:lnTo>
                  <a:pt x="712390" y="987"/>
                </a:lnTo>
                <a:lnTo>
                  <a:pt x="732717" y="5139"/>
                </a:lnTo>
                <a:lnTo>
                  <a:pt x="749421" y="16421"/>
                </a:lnTo>
                <a:lnTo>
                  <a:pt x="760738" y="33075"/>
                </a:lnTo>
                <a:lnTo>
                  <a:pt x="764903" y="53339"/>
                </a:lnTo>
                <a:lnTo>
                  <a:pt x="760738" y="73604"/>
                </a:lnTo>
                <a:lnTo>
                  <a:pt x="749421" y="90258"/>
                </a:lnTo>
                <a:lnTo>
                  <a:pt x="732717" y="101540"/>
                </a:lnTo>
                <a:lnTo>
                  <a:pt x="712390" y="105692"/>
                </a:lnTo>
                <a:close/>
              </a:path>
              <a:path w="766444" h="2588259">
                <a:moveTo>
                  <a:pt x="52512" y="712187"/>
                </a:moveTo>
                <a:lnTo>
                  <a:pt x="32185" y="708035"/>
                </a:lnTo>
                <a:lnTo>
                  <a:pt x="15481" y="696753"/>
                </a:lnTo>
                <a:lnTo>
                  <a:pt x="4164" y="680100"/>
                </a:lnTo>
                <a:lnTo>
                  <a:pt x="0" y="659835"/>
                </a:lnTo>
                <a:lnTo>
                  <a:pt x="4164" y="639570"/>
                </a:lnTo>
                <a:lnTo>
                  <a:pt x="15481" y="622917"/>
                </a:lnTo>
                <a:lnTo>
                  <a:pt x="32185" y="611634"/>
                </a:lnTo>
                <a:lnTo>
                  <a:pt x="52512" y="607483"/>
                </a:lnTo>
                <a:lnTo>
                  <a:pt x="73257" y="611634"/>
                </a:lnTo>
                <a:lnTo>
                  <a:pt x="89915" y="622917"/>
                </a:lnTo>
                <a:lnTo>
                  <a:pt x="101000" y="639570"/>
                </a:lnTo>
                <a:lnTo>
                  <a:pt x="105025" y="659835"/>
                </a:lnTo>
                <a:lnTo>
                  <a:pt x="100861" y="680100"/>
                </a:lnTo>
                <a:lnTo>
                  <a:pt x="89544" y="696753"/>
                </a:lnTo>
                <a:lnTo>
                  <a:pt x="72839" y="708035"/>
                </a:lnTo>
                <a:lnTo>
                  <a:pt x="52512" y="712187"/>
                </a:lnTo>
                <a:close/>
              </a:path>
              <a:path w="766444" h="2588259">
                <a:moveTo>
                  <a:pt x="713381" y="712187"/>
                </a:moveTo>
                <a:lnTo>
                  <a:pt x="693054" y="708035"/>
                </a:lnTo>
                <a:lnTo>
                  <a:pt x="676349" y="696753"/>
                </a:lnTo>
                <a:lnTo>
                  <a:pt x="665032" y="680100"/>
                </a:lnTo>
                <a:lnTo>
                  <a:pt x="660868" y="659835"/>
                </a:lnTo>
                <a:lnTo>
                  <a:pt x="665032" y="639570"/>
                </a:lnTo>
                <a:lnTo>
                  <a:pt x="676349" y="622917"/>
                </a:lnTo>
                <a:lnTo>
                  <a:pt x="693054" y="611634"/>
                </a:lnTo>
                <a:lnTo>
                  <a:pt x="713381" y="607483"/>
                </a:lnTo>
                <a:lnTo>
                  <a:pt x="733708" y="611634"/>
                </a:lnTo>
                <a:lnTo>
                  <a:pt x="750412" y="622917"/>
                </a:lnTo>
                <a:lnTo>
                  <a:pt x="761729" y="639570"/>
                </a:lnTo>
                <a:lnTo>
                  <a:pt x="765894" y="659835"/>
                </a:lnTo>
                <a:lnTo>
                  <a:pt x="761729" y="680100"/>
                </a:lnTo>
                <a:lnTo>
                  <a:pt x="750412" y="696753"/>
                </a:lnTo>
                <a:lnTo>
                  <a:pt x="733708" y="708035"/>
                </a:lnTo>
                <a:lnTo>
                  <a:pt x="713381" y="712187"/>
                </a:lnTo>
                <a:close/>
              </a:path>
              <a:path w="766444" h="2588259">
                <a:moveTo>
                  <a:pt x="52512" y="1337450"/>
                </a:moveTo>
                <a:lnTo>
                  <a:pt x="32185" y="1333299"/>
                </a:lnTo>
                <a:lnTo>
                  <a:pt x="15481" y="1322016"/>
                </a:lnTo>
                <a:lnTo>
                  <a:pt x="4164" y="1305363"/>
                </a:lnTo>
                <a:lnTo>
                  <a:pt x="0" y="1285098"/>
                </a:lnTo>
                <a:lnTo>
                  <a:pt x="4164" y="1264833"/>
                </a:lnTo>
                <a:lnTo>
                  <a:pt x="15481" y="1248180"/>
                </a:lnTo>
                <a:lnTo>
                  <a:pt x="32185" y="1236898"/>
                </a:lnTo>
                <a:lnTo>
                  <a:pt x="52512" y="1232746"/>
                </a:lnTo>
                <a:lnTo>
                  <a:pt x="73257" y="1236898"/>
                </a:lnTo>
                <a:lnTo>
                  <a:pt x="89915" y="1248180"/>
                </a:lnTo>
                <a:lnTo>
                  <a:pt x="101000" y="1264833"/>
                </a:lnTo>
                <a:lnTo>
                  <a:pt x="105025" y="1285098"/>
                </a:lnTo>
                <a:lnTo>
                  <a:pt x="100861" y="1305363"/>
                </a:lnTo>
                <a:lnTo>
                  <a:pt x="89544" y="1322016"/>
                </a:lnTo>
                <a:lnTo>
                  <a:pt x="72839" y="1333299"/>
                </a:lnTo>
                <a:lnTo>
                  <a:pt x="52512" y="1337450"/>
                </a:lnTo>
                <a:close/>
              </a:path>
              <a:path w="766444" h="2588259">
                <a:moveTo>
                  <a:pt x="713381" y="1337450"/>
                </a:moveTo>
                <a:lnTo>
                  <a:pt x="693054" y="1333299"/>
                </a:lnTo>
                <a:lnTo>
                  <a:pt x="676349" y="1322016"/>
                </a:lnTo>
                <a:lnTo>
                  <a:pt x="665032" y="1305363"/>
                </a:lnTo>
                <a:lnTo>
                  <a:pt x="660868" y="1285098"/>
                </a:lnTo>
                <a:lnTo>
                  <a:pt x="665032" y="1264833"/>
                </a:lnTo>
                <a:lnTo>
                  <a:pt x="676349" y="1248180"/>
                </a:lnTo>
                <a:lnTo>
                  <a:pt x="693054" y="1236898"/>
                </a:lnTo>
                <a:lnTo>
                  <a:pt x="713381" y="1232746"/>
                </a:lnTo>
                <a:lnTo>
                  <a:pt x="733708" y="1236898"/>
                </a:lnTo>
                <a:lnTo>
                  <a:pt x="750412" y="1248180"/>
                </a:lnTo>
                <a:lnTo>
                  <a:pt x="761729" y="1264833"/>
                </a:lnTo>
                <a:lnTo>
                  <a:pt x="765894" y="1285098"/>
                </a:lnTo>
                <a:lnTo>
                  <a:pt x="761729" y="1305363"/>
                </a:lnTo>
                <a:lnTo>
                  <a:pt x="750412" y="1322016"/>
                </a:lnTo>
                <a:lnTo>
                  <a:pt x="733708" y="1333299"/>
                </a:lnTo>
                <a:lnTo>
                  <a:pt x="713381" y="1337450"/>
                </a:lnTo>
                <a:close/>
              </a:path>
              <a:path w="766444" h="2588259">
                <a:moveTo>
                  <a:pt x="52512" y="1944933"/>
                </a:moveTo>
                <a:lnTo>
                  <a:pt x="32185" y="1940782"/>
                </a:lnTo>
                <a:lnTo>
                  <a:pt x="15481" y="1929499"/>
                </a:lnTo>
                <a:lnTo>
                  <a:pt x="4164" y="1912846"/>
                </a:lnTo>
                <a:lnTo>
                  <a:pt x="0" y="1892581"/>
                </a:lnTo>
                <a:lnTo>
                  <a:pt x="4164" y="1872316"/>
                </a:lnTo>
                <a:lnTo>
                  <a:pt x="15481" y="1855663"/>
                </a:lnTo>
                <a:lnTo>
                  <a:pt x="32185" y="1844381"/>
                </a:lnTo>
                <a:lnTo>
                  <a:pt x="52512" y="1840229"/>
                </a:lnTo>
                <a:lnTo>
                  <a:pt x="73397" y="1844381"/>
                </a:lnTo>
                <a:lnTo>
                  <a:pt x="90287" y="1855663"/>
                </a:lnTo>
                <a:lnTo>
                  <a:pt x="101418" y="1872316"/>
                </a:lnTo>
                <a:lnTo>
                  <a:pt x="105025" y="1892581"/>
                </a:lnTo>
                <a:lnTo>
                  <a:pt x="100861" y="1912846"/>
                </a:lnTo>
                <a:lnTo>
                  <a:pt x="89544" y="1929499"/>
                </a:lnTo>
                <a:lnTo>
                  <a:pt x="72839" y="1940782"/>
                </a:lnTo>
                <a:lnTo>
                  <a:pt x="52512" y="1944933"/>
                </a:lnTo>
                <a:close/>
              </a:path>
              <a:path w="766444" h="2588259">
                <a:moveTo>
                  <a:pt x="713381" y="1944933"/>
                </a:moveTo>
                <a:lnTo>
                  <a:pt x="693054" y="1940782"/>
                </a:lnTo>
                <a:lnTo>
                  <a:pt x="676349" y="1929499"/>
                </a:lnTo>
                <a:lnTo>
                  <a:pt x="665032" y="1912846"/>
                </a:lnTo>
                <a:lnTo>
                  <a:pt x="660868" y="1892581"/>
                </a:lnTo>
                <a:lnTo>
                  <a:pt x="665032" y="1872316"/>
                </a:lnTo>
                <a:lnTo>
                  <a:pt x="676349" y="1855663"/>
                </a:lnTo>
                <a:lnTo>
                  <a:pt x="693054" y="1844381"/>
                </a:lnTo>
                <a:lnTo>
                  <a:pt x="713381" y="1840229"/>
                </a:lnTo>
                <a:lnTo>
                  <a:pt x="733708" y="1844381"/>
                </a:lnTo>
                <a:lnTo>
                  <a:pt x="750412" y="1855663"/>
                </a:lnTo>
                <a:lnTo>
                  <a:pt x="761729" y="1872316"/>
                </a:lnTo>
                <a:lnTo>
                  <a:pt x="765894" y="1892581"/>
                </a:lnTo>
                <a:lnTo>
                  <a:pt x="761729" y="1912846"/>
                </a:lnTo>
                <a:lnTo>
                  <a:pt x="750412" y="1929499"/>
                </a:lnTo>
                <a:lnTo>
                  <a:pt x="733708" y="1940782"/>
                </a:lnTo>
                <a:lnTo>
                  <a:pt x="713381" y="1944933"/>
                </a:lnTo>
                <a:close/>
              </a:path>
              <a:path w="766444" h="2588259">
                <a:moveTo>
                  <a:pt x="52512" y="2587977"/>
                </a:moveTo>
                <a:lnTo>
                  <a:pt x="32185" y="2583825"/>
                </a:lnTo>
                <a:lnTo>
                  <a:pt x="15481" y="2572543"/>
                </a:lnTo>
                <a:lnTo>
                  <a:pt x="4164" y="2555889"/>
                </a:lnTo>
                <a:lnTo>
                  <a:pt x="0" y="2535624"/>
                </a:lnTo>
                <a:lnTo>
                  <a:pt x="4164" y="2515360"/>
                </a:lnTo>
                <a:lnTo>
                  <a:pt x="15481" y="2498706"/>
                </a:lnTo>
                <a:lnTo>
                  <a:pt x="32185" y="2487424"/>
                </a:lnTo>
                <a:lnTo>
                  <a:pt x="52512" y="2483272"/>
                </a:lnTo>
                <a:lnTo>
                  <a:pt x="73397" y="2487424"/>
                </a:lnTo>
                <a:lnTo>
                  <a:pt x="90287" y="2498706"/>
                </a:lnTo>
                <a:lnTo>
                  <a:pt x="101418" y="2515360"/>
                </a:lnTo>
                <a:lnTo>
                  <a:pt x="105025" y="2535624"/>
                </a:lnTo>
                <a:lnTo>
                  <a:pt x="100861" y="2555889"/>
                </a:lnTo>
                <a:lnTo>
                  <a:pt x="89544" y="2572543"/>
                </a:lnTo>
                <a:lnTo>
                  <a:pt x="72839" y="2583825"/>
                </a:lnTo>
                <a:lnTo>
                  <a:pt x="52512" y="2587977"/>
                </a:lnTo>
                <a:close/>
              </a:path>
              <a:path w="766444" h="2588259">
                <a:moveTo>
                  <a:pt x="713381" y="2587977"/>
                </a:moveTo>
                <a:lnTo>
                  <a:pt x="693054" y="2583825"/>
                </a:lnTo>
                <a:lnTo>
                  <a:pt x="676349" y="2572543"/>
                </a:lnTo>
                <a:lnTo>
                  <a:pt x="665032" y="2555889"/>
                </a:lnTo>
                <a:lnTo>
                  <a:pt x="660868" y="2535624"/>
                </a:lnTo>
                <a:lnTo>
                  <a:pt x="665032" y="2515360"/>
                </a:lnTo>
                <a:lnTo>
                  <a:pt x="676349" y="2498706"/>
                </a:lnTo>
                <a:lnTo>
                  <a:pt x="693054" y="2487424"/>
                </a:lnTo>
                <a:lnTo>
                  <a:pt x="713381" y="2483272"/>
                </a:lnTo>
                <a:lnTo>
                  <a:pt x="733708" y="2487424"/>
                </a:lnTo>
                <a:lnTo>
                  <a:pt x="750412" y="2498706"/>
                </a:lnTo>
                <a:lnTo>
                  <a:pt x="761729" y="2515360"/>
                </a:lnTo>
                <a:lnTo>
                  <a:pt x="765894" y="2535624"/>
                </a:lnTo>
                <a:lnTo>
                  <a:pt x="761729" y="2555889"/>
                </a:lnTo>
                <a:lnTo>
                  <a:pt x="750412" y="2572543"/>
                </a:lnTo>
                <a:lnTo>
                  <a:pt x="733708" y="2583825"/>
                </a:lnTo>
                <a:lnTo>
                  <a:pt x="713381" y="2587977"/>
                </a:lnTo>
                <a:close/>
              </a:path>
            </a:pathLst>
          </a:custGeom>
          <a:solidFill>
            <a:srgbClr val="2312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94371" y="1949200"/>
            <a:ext cx="6126480" cy="1771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</a:pPr>
            <a:r>
              <a:rPr sz="2500" spc="-70" dirty="0">
                <a:solidFill>
                  <a:srgbClr val="1C1233"/>
                </a:solidFill>
                <a:latin typeface="Verdana"/>
                <a:cs typeface="Verdana"/>
              </a:rPr>
              <a:t>Whether </a:t>
            </a:r>
            <a:r>
              <a:rPr sz="2500" spc="-114" dirty="0">
                <a:solidFill>
                  <a:srgbClr val="1C1233"/>
                </a:solidFill>
                <a:latin typeface="Verdana"/>
                <a:cs typeface="Verdana"/>
              </a:rPr>
              <a:t>through </a:t>
            </a:r>
            <a:r>
              <a:rPr sz="2500" spc="-5" dirty="0">
                <a:solidFill>
                  <a:srgbClr val="1C1233"/>
                </a:solidFill>
                <a:latin typeface="Verdana"/>
                <a:cs typeface="Verdana"/>
              </a:rPr>
              <a:t>a </a:t>
            </a:r>
            <a:r>
              <a:rPr sz="2500" spc="-120" dirty="0">
                <a:solidFill>
                  <a:srgbClr val="1C1233"/>
                </a:solidFill>
                <a:latin typeface="Verdana"/>
                <a:cs typeface="Verdana"/>
              </a:rPr>
              <a:t>graph, </a:t>
            </a:r>
            <a:r>
              <a:rPr sz="2500" spc="-150" dirty="0">
                <a:solidFill>
                  <a:srgbClr val="1C1233"/>
                </a:solidFill>
                <a:latin typeface="Verdana"/>
                <a:cs typeface="Verdana"/>
              </a:rPr>
              <a:t>timeline, </a:t>
            </a:r>
            <a:r>
              <a:rPr sz="2500" spc="-125" dirty="0">
                <a:solidFill>
                  <a:srgbClr val="1C1233"/>
                </a:solidFill>
                <a:latin typeface="Verdana"/>
                <a:cs typeface="Verdana"/>
              </a:rPr>
              <a:t>or  </a:t>
            </a:r>
            <a:r>
              <a:rPr sz="2500" spc="-135" dirty="0">
                <a:solidFill>
                  <a:srgbClr val="1C1233"/>
                </a:solidFill>
                <a:latin typeface="Verdana"/>
                <a:cs typeface="Verdana"/>
              </a:rPr>
              <a:t>chart,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10" dirty="0">
                <a:solidFill>
                  <a:srgbClr val="1C1233"/>
                </a:solidFill>
                <a:latin typeface="Verdana"/>
                <a:cs typeface="Verdana"/>
              </a:rPr>
              <a:t>present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20" dirty="0">
                <a:solidFill>
                  <a:srgbClr val="1C1233"/>
                </a:solidFill>
                <a:latin typeface="Verdana"/>
                <a:cs typeface="Verdana"/>
              </a:rPr>
              <a:t>the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95" dirty="0">
                <a:solidFill>
                  <a:srgbClr val="1C1233"/>
                </a:solidFill>
                <a:latin typeface="Verdana"/>
                <a:cs typeface="Verdana"/>
              </a:rPr>
              <a:t>viability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1C1233"/>
                </a:solidFill>
                <a:latin typeface="Verdana"/>
                <a:cs typeface="Verdana"/>
              </a:rPr>
              <a:t>of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40" dirty="0">
                <a:solidFill>
                  <a:srgbClr val="1C1233"/>
                </a:solidFill>
                <a:latin typeface="Verdana"/>
                <a:cs typeface="Verdana"/>
              </a:rPr>
              <a:t>your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C1233"/>
                </a:solidFill>
                <a:latin typeface="Verdana"/>
                <a:cs typeface="Verdana"/>
              </a:rPr>
              <a:t>product  </a:t>
            </a:r>
            <a:r>
              <a:rPr sz="2500" spc="-125" dirty="0">
                <a:solidFill>
                  <a:srgbClr val="1C1233"/>
                </a:solidFill>
                <a:latin typeface="Verdana"/>
                <a:cs typeface="Verdana"/>
              </a:rPr>
              <a:t>or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14" dirty="0">
                <a:solidFill>
                  <a:srgbClr val="1C1233"/>
                </a:solidFill>
                <a:latin typeface="Verdana"/>
                <a:cs typeface="Verdana"/>
              </a:rPr>
              <a:t>service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1C1233"/>
                </a:solidFill>
                <a:latin typeface="Verdana"/>
                <a:cs typeface="Verdana"/>
              </a:rPr>
              <a:t>and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10" dirty="0">
                <a:solidFill>
                  <a:srgbClr val="1C1233"/>
                </a:solidFill>
                <a:latin typeface="Verdana"/>
                <a:cs typeface="Verdana"/>
              </a:rPr>
              <a:t>tell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1C1233"/>
                </a:solidFill>
                <a:latin typeface="Verdana"/>
                <a:cs typeface="Verdana"/>
              </a:rPr>
              <a:t>how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40" dirty="0">
                <a:solidFill>
                  <a:srgbClr val="1C1233"/>
                </a:solidFill>
                <a:latin typeface="Verdana"/>
                <a:cs typeface="Verdana"/>
              </a:rPr>
              <a:t>your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1C1233"/>
                </a:solidFill>
                <a:latin typeface="Verdana"/>
                <a:cs typeface="Verdana"/>
              </a:rPr>
              <a:t>company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1C1233"/>
                </a:solidFill>
                <a:latin typeface="Verdana"/>
                <a:cs typeface="Verdana"/>
              </a:rPr>
              <a:t>will  </a:t>
            </a:r>
            <a:r>
              <a:rPr sz="2500" spc="-130" dirty="0">
                <a:solidFill>
                  <a:srgbClr val="1C1233"/>
                </a:solidFill>
                <a:latin typeface="Verdana"/>
                <a:cs typeface="Verdana"/>
              </a:rPr>
              <a:t>operate, </a:t>
            </a:r>
            <a:r>
              <a:rPr sz="2500" spc="-140" dirty="0">
                <a:solidFill>
                  <a:srgbClr val="1C1233"/>
                </a:solidFill>
                <a:latin typeface="Verdana"/>
                <a:cs typeface="Verdana"/>
              </a:rPr>
              <a:t>make </a:t>
            </a:r>
            <a:r>
              <a:rPr sz="2500" spc="-180" dirty="0">
                <a:solidFill>
                  <a:srgbClr val="1C1233"/>
                </a:solidFill>
                <a:latin typeface="Verdana"/>
                <a:cs typeface="Verdana"/>
              </a:rPr>
              <a:t>money, </a:t>
            </a:r>
            <a:r>
              <a:rPr sz="2500" spc="-60" dirty="0">
                <a:solidFill>
                  <a:srgbClr val="1C1233"/>
                </a:solidFill>
                <a:latin typeface="Verdana"/>
                <a:cs typeface="Verdana"/>
              </a:rPr>
              <a:t>and </a:t>
            </a:r>
            <a:r>
              <a:rPr sz="2500" spc="-100" dirty="0">
                <a:solidFill>
                  <a:srgbClr val="1C1233"/>
                </a:solidFill>
                <a:latin typeface="Verdana"/>
                <a:cs typeface="Verdana"/>
              </a:rPr>
              <a:t>achieve</a:t>
            </a:r>
            <a:r>
              <a:rPr sz="2500" spc="-66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1C1233"/>
                </a:solidFill>
                <a:latin typeface="Verdana"/>
                <a:cs typeface="Verdana"/>
              </a:rPr>
              <a:t>goals.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94371" y="5150624"/>
            <a:ext cx="6271895" cy="1335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</a:pPr>
            <a:r>
              <a:rPr sz="2500" spc="-225" dirty="0">
                <a:solidFill>
                  <a:srgbClr val="1C1233"/>
                </a:solidFill>
                <a:latin typeface="Verdana"/>
                <a:cs typeface="Verdana"/>
              </a:rPr>
              <a:t>If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30" dirty="0">
                <a:solidFill>
                  <a:srgbClr val="1C1233"/>
                </a:solidFill>
                <a:latin typeface="Verdana"/>
                <a:cs typeface="Verdana"/>
              </a:rPr>
              <a:t>you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1C1233"/>
                </a:solidFill>
                <a:latin typeface="Verdana"/>
                <a:cs typeface="Verdana"/>
              </a:rPr>
              <a:t>have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10" dirty="0">
                <a:solidFill>
                  <a:srgbClr val="1C1233"/>
                </a:solidFill>
                <a:latin typeface="Verdana"/>
                <a:cs typeface="Verdana"/>
              </a:rPr>
              <a:t>plenty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65" dirty="0">
                <a:solidFill>
                  <a:srgbClr val="1C1233"/>
                </a:solidFill>
                <a:latin typeface="Verdana"/>
                <a:cs typeface="Verdana"/>
              </a:rPr>
              <a:t>of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1C1233"/>
                </a:solidFill>
                <a:latin typeface="Verdana"/>
                <a:cs typeface="Verdana"/>
              </a:rPr>
              <a:t>ways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C1233"/>
                </a:solidFill>
                <a:latin typeface="Verdana"/>
                <a:cs typeface="Verdana"/>
              </a:rPr>
              <a:t>to</a:t>
            </a:r>
            <a:r>
              <a:rPr sz="2500" spc="-22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40" dirty="0">
                <a:solidFill>
                  <a:srgbClr val="1C1233"/>
                </a:solidFill>
                <a:latin typeface="Verdana"/>
                <a:cs typeface="Verdana"/>
              </a:rPr>
              <a:t>make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80" dirty="0">
                <a:solidFill>
                  <a:srgbClr val="1C1233"/>
                </a:solidFill>
                <a:latin typeface="Verdana"/>
                <a:cs typeface="Verdana"/>
              </a:rPr>
              <a:t>money,  </a:t>
            </a:r>
            <a:r>
              <a:rPr sz="2500" spc="-80" dirty="0">
                <a:solidFill>
                  <a:srgbClr val="1C1233"/>
                </a:solidFill>
                <a:latin typeface="Verdana"/>
                <a:cs typeface="Verdana"/>
              </a:rPr>
              <a:t>focus </a:t>
            </a:r>
            <a:r>
              <a:rPr sz="2500" spc="-105" dirty="0">
                <a:solidFill>
                  <a:srgbClr val="1C1233"/>
                </a:solidFill>
                <a:latin typeface="Verdana"/>
                <a:cs typeface="Verdana"/>
              </a:rPr>
              <a:t>on </a:t>
            </a:r>
            <a:r>
              <a:rPr sz="2500" spc="-114" dirty="0">
                <a:solidFill>
                  <a:srgbClr val="1C1233"/>
                </a:solidFill>
                <a:latin typeface="Verdana"/>
                <a:cs typeface="Verdana"/>
              </a:rPr>
              <a:t>one main </a:t>
            </a:r>
            <a:r>
              <a:rPr sz="2500" spc="-155" dirty="0">
                <a:solidFill>
                  <a:srgbClr val="1C1233"/>
                </a:solidFill>
                <a:latin typeface="Verdana"/>
                <a:cs typeface="Verdana"/>
              </a:rPr>
              <a:t>method, </a:t>
            </a:r>
            <a:r>
              <a:rPr sz="2500" spc="-100" dirty="0">
                <a:solidFill>
                  <a:srgbClr val="1C1233"/>
                </a:solidFill>
                <a:latin typeface="Verdana"/>
                <a:cs typeface="Verdana"/>
              </a:rPr>
              <a:t>such </a:t>
            </a:r>
            <a:r>
              <a:rPr sz="2500" spc="-35" dirty="0">
                <a:solidFill>
                  <a:srgbClr val="1C1233"/>
                </a:solidFill>
                <a:latin typeface="Verdana"/>
                <a:cs typeface="Verdana"/>
              </a:rPr>
              <a:t>as  </a:t>
            </a:r>
            <a:r>
              <a:rPr sz="2500" spc="-114" dirty="0">
                <a:solidFill>
                  <a:srgbClr val="1C1233"/>
                </a:solidFill>
                <a:latin typeface="Verdana"/>
                <a:cs typeface="Verdana"/>
              </a:rPr>
              <a:t>subscription, ads, </a:t>
            </a:r>
            <a:r>
              <a:rPr sz="2500" spc="-60" dirty="0">
                <a:solidFill>
                  <a:srgbClr val="1C1233"/>
                </a:solidFill>
                <a:latin typeface="Verdana"/>
                <a:cs typeface="Verdana"/>
              </a:rPr>
              <a:t>and</a:t>
            </a:r>
            <a:r>
              <a:rPr sz="2500" spc="-459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1C1233"/>
                </a:solidFill>
                <a:latin typeface="Verdana"/>
                <a:cs typeface="Verdana"/>
              </a:rPr>
              <a:t>transactions.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94371" y="7908973"/>
            <a:ext cx="6125845" cy="1335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</a:pPr>
            <a:r>
              <a:rPr sz="2500" spc="-90" dirty="0">
                <a:solidFill>
                  <a:srgbClr val="1C1233"/>
                </a:solidFill>
                <a:latin typeface="Verdana"/>
                <a:cs typeface="Verdana"/>
              </a:rPr>
              <a:t>Touch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C1233"/>
                </a:solidFill>
                <a:latin typeface="Verdana"/>
                <a:cs typeface="Verdana"/>
              </a:rPr>
              <a:t>up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5" dirty="0">
                <a:solidFill>
                  <a:srgbClr val="1C1233"/>
                </a:solidFill>
                <a:latin typeface="Verdana"/>
                <a:cs typeface="Verdana"/>
              </a:rPr>
              <a:t>on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60" dirty="0">
                <a:solidFill>
                  <a:srgbClr val="1C1233"/>
                </a:solidFill>
                <a:latin typeface="Verdana"/>
                <a:cs typeface="Verdana"/>
              </a:rPr>
              <a:t>key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25" dirty="0">
                <a:solidFill>
                  <a:srgbClr val="1C1233"/>
                </a:solidFill>
                <a:latin typeface="Verdana"/>
                <a:cs typeface="Verdana"/>
              </a:rPr>
              <a:t>metrics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35" dirty="0">
                <a:solidFill>
                  <a:srgbClr val="1C1233"/>
                </a:solidFill>
                <a:latin typeface="Verdana"/>
                <a:cs typeface="Verdana"/>
              </a:rPr>
              <a:t>here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55" dirty="0">
                <a:solidFill>
                  <a:srgbClr val="1C1233"/>
                </a:solidFill>
                <a:latin typeface="Verdana"/>
                <a:cs typeface="Verdana"/>
              </a:rPr>
              <a:t>too,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00" dirty="0">
                <a:solidFill>
                  <a:srgbClr val="1C1233"/>
                </a:solidFill>
                <a:latin typeface="Verdana"/>
                <a:cs typeface="Verdana"/>
              </a:rPr>
              <a:t>such</a:t>
            </a:r>
            <a:r>
              <a:rPr sz="2500" spc="-2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35" dirty="0">
                <a:solidFill>
                  <a:srgbClr val="1C1233"/>
                </a:solidFill>
                <a:latin typeface="Verdana"/>
                <a:cs typeface="Verdana"/>
              </a:rPr>
              <a:t>as  </a:t>
            </a:r>
            <a:r>
              <a:rPr sz="2500" spc="-75" dirty="0">
                <a:solidFill>
                  <a:srgbClr val="1C1233"/>
                </a:solidFill>
                <a:latin typeface="Verdana"/>
                <a:cs typeface="Verdana"/>
              </a:rPr>
              <a:t>Life </a:t>
            </a:r>
            <a:r>
              <a:rPr sz="2500" spc="-125" dirty="0">
                <a:solidFill>
                  <a:srgbClr val="1C1233"/>
                </a:solidFill>
                <a:latin typeface="Verdana"/>
                <a:cs typeface="Verdana"/>
              </a:rPr>
              <a:t>Time </a:t>
            </a:r>
            <a:r>
              <a:rPr sz="2500" spc="-70" dirty="0">
                <a:solidFill>
                  <a:srgbClr val="1C1233"/>
                </a:solidFill>
                <a:latin typeface="Verdana"/>
                <a:cs typeface="Verdana"/>
              </a:rPr>
              <a:t>Value </a:t>
            </a:r>
            <a:r>
              <a:rPr sz="2500" spc="-145" dirty="0">
                <a:solidFill>
                  <a:srgbClr val="1C1233"/>
                </a:solidFill>
                <a:latin typeface="Verdana"/>
                <a:cs typeface="Verdana"/>
              </a:rPr>
              <a:t>(LTV) </a:t>
            </a:r>
            <a:r>
              <a:rPr sz="2500" spc="-60" dirty="0">
                <a:solidFill>
                  <a:srgbClr val="1C1233"/>
                </a:solidFill>
                <a:latin typeface="Verdana"/>
                <a:cs typeface="Verdana"/>
              </a:rPr>
              <a:t>and </a:t>
            </a:r>
            <a:r>
              <a:rPr sz="2500" spc="-120" dirty="0">
                <a:solidFill>
                  <a:srgbClr val="1C1233"/>
                </a:solidFill>
                <a:latin typeface="Verdana"/>
                <a:cs typeface="Verdana"/>
              </a:rPr>
              <a:t>Customer  </a:t>
            </a:r>
            <a:r>
              <a:rPr sz="2500" spc="-75" dirty="0">
                <a:solidFill>
                  <a:srgbClr val="1C1233"/>
                </a:solidFill>
                <a:latin typeface="Verdana"/>
                <a:cs typeface="Verdana"/>
              </a:rPr>
              <a:t>Acquisition Cost</a:t>
            </a:r>
            <a:r>
              <a:rPr sz="2500" spc="-39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165" dirty="0">
                <a:solidFill>
                  <a:srgbClr val="1C1233"/>
                </a:solidFill>
                <a:latin typeface="Verdana"/>
                <a:cs typeface="Verdana"/>
              </a:rPr>
              <a:t>(CAC).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31814"/>
            <a:ext cx="4660265" cy="167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pc="-465" dirty="0">
                <a:solidFill>
                  <a:srgbClr val="1C1233"/>
                </a:solidFill>
              </a:rPr>
              <a:t>Business </a:t>
            </a:r>
            <a:r>
              <a:rPr spc="-370" dirty="0">
                <a:solidFill>
                  <a:srgbClr val="1C1233"/>
                </a:solidFill>
              </a:rPr>
              <a:t>or  </a:t>
            </a:r>
            <a:r>
              <a:rPr spc="-530" dirty="0">
                <a:solidFill>
                  <a:srgbClr val="1C1233"/>
                </a:solidFill>
              </a:rPr>
              <a:t>Revenue</a:t>
            </a:r>
            <a:r>
              <a:rPr spc="-440" dirty="0">
                <a:solidFill>
                  <a:srgbClr val="1C1233"/>
                </a:solidFill>
              </a:rPr>
              <a:t> </a:t>
            </a:r>
            <a:r>
              <a:rPr spc="-430" dirty="0">
                <a:solidFill>
                  <a:srgbClr val="1C1233"/>
                </a:solidFill>
              </a:rPr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16000" y="8327949"/>
            <a:ext cx="4637405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700"/>
              </a:lnSpc>
              <a:spcBef>
                <a:spcPts val="100"/>
              </a:spcBef>
            </a:pPr>
            <a:r>
              <a:rPr sz="2600" spc="-65" dirty="0">
                <a:solidFill>
                  <a:srgbClr val="1C1233"/>
                </a:solidFill>
                <a:latin typeface="Verdana"/>
                <a:cs typeface="Verdana"/>
              </a:rPr>
              <a:t>Show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the </a:t>
            </a:r>
            <a:r>
              <a:rPr sz="2600" spc="-30" dirty="0">
                <a:solidFill>
                  <a:srgbClr val="1C1233"/>
                </a:solidFill>
                <a:latin typeface="Verdana"/>
                <a:cs typeface="Verdana"/>
              </a:rPr>
              <a:t>ways</a:t>
            </a:r>
            <a:r>
              <a:rPr sz="2600" spc="-66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1C1233"/>
                </a:solidFill>
                <a:latin typeface="Verdana"/>
                <a:cs typeface="Verdana"/>
              </a:rPr>
              <a:t>your </a:t>
            </a:r>
            <a:r>
              <a:rPr sz="2600" spc="-114" dirty="0">
                <a:solidFill>
                  <a:srgbClr val="1C1233"/>
                </a:solidFill>
                <a:latin typeface="Verdana"/>
                <a:cs typeface="Verdana"/>
              </a:rPr>
              <a:t>company  </a:t>
            </a:r>
            <a:r>
              <a:rPr sz="2600" spc="-75" dirty="0">
                <a:solidFill>
                  <a:srgbClr val="1C1233"/>
                </a:solidFill>
                <a:latin typeface="Verdana"/>
                <a:cs typeface="Verdana"/>
              </a:rPr>
              <a:t>plans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to </a:t>
            </a:r>
            <a:r>
              <a:rPr sz="2600" spc="-150" dirty="0">
                <a:solidFill>
                  <a:srgbClr val="1C1233"/>
                </a:solidFill>
                <a:latin typeface="Verdana"/>
                <a:cs typeface="Verdana"/>
              </a:rPr>
              <a:t>make</a:t>
            </a:r>
            <a:r>
              <a:rPr sz="2600" spc="-5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90" dirty="0">
                <a:solidFill>
                  <a:srgbClr val="1C1233"/>
                </a:solidFill>
                <a:latin typeface="Verdana"/>
                <a:cs typeface="Verdana"/>
              </a:rPr>
              <a:t>money.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144000" y="6995098"/>
            <a:ext cx="7252334" cy="483870"/>
            <a:chOff x="9144000" y="6995098"/>
            <a:chExt cx="7252334" cy="483870"/>
          </a:xfrm>
        </p:grpSpPr>
        <p:sp>
          <p:nvSpPr>
            <p:cNvPr id="9" name="object 9"/>
            <p:cNvSpPr/>
            <p:nvPr/>
          </p:nvSpPr>
          <p:spPr>
            <a:xfrm>
              <a:off x="9144000" y="7222233"/>
              <a:ext cx="7252334" cy="40005"/>
            </a:xfrm>
            <a:custGeom>
              <a:avLst/>
              <a:gdLst/>
              <a:ahLst/>
              <a:cxnLst/>
              <a:rect l="l" t="t" r="r" b="b"/>
              <a:pathLst>
                <a:path w="7252334" h="40004">
                  <a:moveTo>
                    <a:pt x="7252027" y="39608"/>
                  </a:moveTo>
                  <a:lnTo>
                    <a:pt x="0" y="39608"/>
                  </a:lnTo>
                  <a:lnTo>
                    <a:pt x="0" y="0"/>
                  </a:lnTo>
                  <a:lnTo>
                    <a:pt x="7252027" y="0"/>
                  </a:lnTo>
                  <a:close/>
                </a:path>
              </a:pathLst>
            </a:custGeom>
            <a:solidFill>
              <a:srgbClr val="23127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44000" y="6995098"/>
              <a:ext cx="483397" cy="4833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144000" y="4236750"/>
            <a:ext cx="7252334" cy="483870"/>
            <a:chOff x="9144000" y="4236750"/>
            <a:chExt cx="7252334" cy="483870"/>
          </a:xfrm>
        </p:grpSpPr>
        <p:sp>
          <p:nvSpPr>
            <p:cNvPr id="12" name="object 12"/>
            <p:cNvSpPr/>
            <p:nvPr/>
          </p:nvSpPr>
          <p:spPr>
            <a:xfrm>
              <a:off x="9144000" y="4463888"/>
              <a:ext cx="7252334" cy="40005"/>
            </a:xfrm>
            <a:custGeom>
              <a:avLst/>
              <a:gdLst/>
              <a:ahLst/>
              <a:cxnLst/>
              <a:rect l="l" t="t" r="r" b="b"/>
              <a:pathLst>
                <a:path w="7252334" h="40004">
                  <a:moveTo>
                    <a:pt x="7252027" y="39608"/>
                  </a:moveTo>
                  <a:lnTo>
                    <a:pt x="0" y="39608"/>
                  </a:lnTo>
                  <a:lnTo>
                    <a:pt x="0" y="0"/>
                  </a:lnTo>
                  <a:lnTo>
                    <a:pt x="7252027" y="0"/>
                  </a:lnTo>
                  <a:close/>
                </a:path>
              </a:pathLst>
            </a:custGeom>
            <a:solidFill>
              <a:srgbClr val="23127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44000" y="4236750"/>
              <a:ext cx="483397" cy="483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9144000" y="1028699"/>
            <a:ext cx="7252334" cy="483870"/>
            <a:chOff x="9144000" y="1028699"/>
            <a:chExt cx="7252334" cy="483870"/>
          </a:xfrm>
        </p:grpSpPr>
        <p:sp>
          <p:nvSpPr>
            <p:cNvPr id="15" name="object 15"/>
            <p:cNvSpPr/>
            <p:nvPr/>
          </p:nvSpPr>
          <p:spPr>
            <a:xfrm>
              <a:off x="9144000" y="1255850"/>
              <a:ext cx="7252334" cy="40005"/>
            </a:xfrm>
            <a:custGeom>
              <a:avLst/>
              <a:gdLst/>
              <a:ahLst/>
              <a:cxnLst/>
              <a:rect l="l" t="t" r="r" b="b"/>
              <a:pathLst>
                <a:path w="7252334" h="40005">
                  <a:moveTo>
                    <a:pt x="7252027" y="39608"/>
                  </a:moveTo>
                  <a:lnTo>
                    <a:pt x="0" y="39608"/>
                  </a:lnTo>
                  <a:lnTo>
                    <a:pt x="0" y="0"/>
                  </a:lnTo>
                  <a:lnTo>
                    <a:pt x="7252027" y="0"/>
                  </a:lnTo>
                  <a:close/>
                </a:path>
              </a:pathLst>
            </a:custGeom>
            <a:solidFill>
              <a:srgbClr val="1C1233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44000" y="1028699"/>
              <a:ext cx="483397" cy="4833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0959" y="6460796"/>
            <a:ext cx="2988310" cy="100139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000" b="1" spc="-265" dirty="0">
                <a:solidFill>
                  <a:srgbClr val="F7F7F7"/>
                </a:solidFill>
                <a:latin typeface="Verdana"/>
                <a:cs typeface="Verdana"/>
              </a:rPr>
              <a:t>Team </a:t>
            </a:r>
            <a:r>
              <a:rPr sz="3000" b="1" spc="-320" dirty="0">
                <a:solidFill>
                  <a:srgbClr val="F7F7F7"/>
                </a:solidFill>
                <a:latin typeface="Verdana"/>
                <a:cs typeface="Verdana"/>
              </a:rPr>
              <a:t>Member</a:t>
            </a:r>
            <a:r>
              <a:rPr sz="3000" b="1" spc="-2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000" b="1" spc="-335" dirty="0">
                <a:solidFill>
                  <a:srgbClr val="F7F7F7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-95" dirty="0">
                <a:solidFill>
                  <a:srgbClr val="F7F7F7"/>
                </a:solidFill>
                <a:latin typeface="Verdana"/>
                <a:cs typeface="Verdana"/>
              </a:rPr>
              <a:t>Title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3659" y="3460089"/>
            <a:ext cx="2311536" cy="2311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26672" y="6460796"/>
            <a:ext cx="2988945" cy="100139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000" b="1" spc="-265" dirty="0">
                <a:solidFill>
                  <a:srgbClr val="F7F7F7"/>
                </a:solidFill>
                <a:latin typeface="Verdana"/>
                <a:cs typeface="Verdana"/>
              </a:rPr>
              <a:t>Team </a:t>
            </a:r>
            <a:r>
              <a:rPr sz="3000" b="1" spc="-320" dirty="0">
                <a:solidFill>
                  <a:srgbClr val="F7F7F7"/>
                </a:solidFill>
                <a:latin typeface="Verdana"/>
                <a:cs typeface="Verdana"/>
              </a:rPr>
              <a:t>Member</a:t>
            </a:r>
            <a:r>
              <a:rPr sz="3000" b="1" spc="-229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000" b="1" spc="-330" dirty="0">
                <a:solidFill>
                  <a:srgbClr val="F7F7F7"/>
                </a:solidFill>
                <a:latin typeface="Verdana"/>
                <a:cs typeface="Verdana"/>
              </a:rPr>
              <a:t>2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-95" dirty="0">
                <a:solidFill>
                  <a:srgbClr val="F7F7F7"/>
                </a:solidFill>
                <a:latin typeface="Verdana"/>
                <a:cs typeface="Verdana"/>
              </a:rPr>
              <a:t>Title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39372" y="3460089"/>
            <a:ext cx="2311536" cy="231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22380" y="6460796"/>
            <a:ext cx="2988310" cy="100139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3000" b="1" spc="-265" dirty="0">
                <a:solidFill>
                  <a:srgbClr val="F7F7F7"/>
                </a:solidFill>
                <a:latin typeface="Verdana"/>
                <a:cs typeface="Verdana"/>
              </a:rPr>
              <a:t>Team </a:t>
            </a:r>
            <a:r>
              <a:rPr sz="3000" b="1" spc="-320" dirty="0">
                <a:solidFill>
                  <a:srgbClr val="F7F7F7"/>
                </a:solidFill>
                <a:latin typeface="Verdana"/>
                <a:cs typeface="Verdana"/>
              </a:rPr>
              <a:t>Member</a:t>
            </a:r>
            <a:r>
              <a:rPr sz="3000" b="1" spc="-2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000" b="1" spc="-335" dirty="0">
                <a:solidFill>
                  <a:srgbClr val="F7F7F7"/>
                </a:solidFill>
                <a:latin typeface="Verdana"/>
                <a:cs typeface="Verdana"/>
              </a:rPr>
              <a:t>3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2500" spc="-95" dirty="0">
                <a:solidFill>
                  <a:srgbClr val="F7F7F7"/>
                </a:solidFill>
                <a:latin typeface="Verdana"/>
                <a:cs typeface="Verdana"/>
              </a:rPr>
              <a:t>Title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35080" y="3460089"/>
            <a:ext cx="2311536" cy="2311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30959" y="993572"/>
            <a:ext cx="306895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45" dirty="0"/>
              <a:t>The</a:t>
            </a:r>
            <a:r>
              <a:rPr spc="-434" dirty="0"/>
              <a:t> Team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6316369" y="8383554"/>
            <a:ext cx="940435" cy="876935"/>
            <a:chOff x="16316369" y="8383554"/>
            <a:chExt cx="940435" cy="876935"/>
          </a:xfrm>
        </p:grpSpPr>
        <p:sp>
          <p:nvSpPr>
            <p:cNvPr id="11" name="object 11"/>
            <p:cNvSpPr/>
            <p:nvPr/>
          </p:nvSpPr>
          <p:spPr>
            <a:xfrm>
              <a:off x="16316369" y="838355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5679673" y="403212"/>
            <a:ext cx="2087245" cy="2265680"/>
            <a:chOff x="15679673" y="403212"/>
            <a:chExt cx="2087245" cy="2265680"/>
          </a:xfrm>
        </p:grpSpPr>
        <p:sp>
          <p:nvSpPr>
            <p:cNvPr id="14" name="object 14"/>
            <p:cNvSpPr/>
            <p:nvPr/>
          </p:nvSpPr>
          <p:spPr>
            <a:xfrm>
              <a:off x="15679673" y="403212"/>
              <a:ext cx="2087245" cy="1355725"/>
            </a:xfrm>
            <a:custGeom>
              <a:avLst/>
              <a:gdLst/>
              <a:ahLst/>
              <a:cxnLst/>
              <a:rect l="l" t="t" r="r" b="b"/>
              <a:pathLst>
                <a:path w="2087244" h="1355725">
                  <a:moveTo>
                    <a:pt x="52512" y="104704"/>
                  </a:moveTo>
                  <a:lnTo>
                    <a:pt x="32185" y="100552"/>
                  </a:lnTo>
                  <a:lnTo>
                    <a:pt x="15481" y="89270"/>
                  </a:lnTo>
                  <a:lnTo>
                    <a:pt x="4164" y="72617"/>
                  </a:lnTo>
                  <a:lnTo>
                    <a:pt x="0" y="52352"/>
                  </a:lnTo>
                  <a:lnTo>
                    <a:pt x="4164" y="32087"/>
                  </a:lnTo>
                  <a:lnTo>
                    <a:pt x="15481" y="15434"/>
                  </a:lnTo>
                  <a:lnTo>
                    <a:pt x="32185" y="4151"/>
                  </a:lnTo>
                  <a:lnTo>
                    <a:pt x="52512" y="0"/>
                  </a:lnTo>
                  <a:lnTo>
                    <a:pt x="73396" y="4151"/>
                  </a:lnTo>
                  <a:lnTo>
                    <a:pt x="90286" y="15434"/>
                  </a:lnTo>
                  <a:lnTo>
                    <a:pt x="101418" y="32087"/>
                  </a:lnTo>
                  <a:lnTo>
                    <a:pt x="105025" y="52352"/>
                  </a:lnTo>
                  <a:lnTo>
                    <a:pt x="100860" y="72617"/>
                  </a:lnTo>
                  <a:lnTo>
                    <a:pt x="89543" y="89270"/>
                  </a:lnTo>
                  <a:lnTo>
                    <a:pt x="72839" y="100552"/>
                  </a:lnTo>
                  <a:lnTo>
                    <a:pt x="52512" y="104704"/>
                  </a:lnTo>
                  <a:close/>
                </a:path>
                <a:path w="2087244" h="1355725">
                  <a:moveTo>
                    <a:pt x="713380" y="104704"/>
                  </a:moveTo>
                  <a:lnTo>
                    <a:pt x="693053" y="100552"/>
                  </a:lnTo>
                  <a:lnTo>
                    <a:pt x="676349" y="89270"/>
                  </a:lnTo>
                  <a:lnTo>
                    <a:pt x="665032" y="72617"/>
                  </a:lnTo>
                  <a:lnTo>
                    <a:pt x="660868" y="52352"/>
                  </a:lnTo>
                  <a:lnTo>
                    <a:pt x="665032" y="32087"/>
                  </a:lnTo>
                  <a:lnTo>
                    <a:pt x="676349" y="15434"/>
                  </a:lnTo>
                  <a:lnTo>
                    <a:pt x="693053" y="4151"/>
                  </a:lnTo>
                  <a:lnTo>
                    <a:pt x="713380" y="0"/>
                  </a:lnTo>
                  <a:lnTo>
                    <a:pt x="733707" y="4151"/>
                  </a:lnTo>
                  <a:lnTo>
                    <a:pt x="750412" y="15434"/>
                  </a:lnTo>
                  <a:lnTo>
                    <a:pt x="761729" y="32087"/>
                  </a:lnTo>
                  <a:lnTo>
                    <a:pt x="765893" y="52352"/>
                  </a:lnTo>
                  <a:lnTo>
                    <a:pt x="761729" y="72617"/>
                  </a:lnTo>
                  <a:lnTo>
                    <a:pt x="750412" y="89270"/>
                  </a:lnTo>
                  <a:lnTo>
                    <a:pt x="733707" y="100552"/>
                  </a:lnTo>
                  <a:lnTo>
                    <a:pt x="713380" y="104704"/>
                  </a:lnTo>
                  <a:close/>
                </a:path>
                <a:path w="2087244" h="1355725">
                  <a:moveTo>
                    <a:pt x="1374250" y="104704"/>
                  </a:moveTo>
                  <a:lnTo>
                    <a:pt x="1353923" y="100552"/>
                  </a:lnTo>
                  <a:lnTo>
                    <a:pt x="1337218" y="89270"/>
                  </a:lnTo>
                  <a:lnTo>
                    <a:pt x="1325902" y="72617"/>
                  </a:lnTo>
                  <a:lnTo>
                    <a:pt x="1321737" y="52352"/>
                  </a:lnTo>
                  <a:lnTo>
                    <a:pt x="1325902" y="32087"/>
                  </a:lnTo>
                  <a:lnTo>
                    <a:pt x="1337218" y="15434"/>
                  </a:lnTo>
                  <a:lnTo>
                    <a:pt x="1353923" y="4151"/>
                  </a:lnTo>
                  <a:lnTo>
                    <a:pt x="1374250" y="0"/>
                  </a:lnTo>
                  <a:lnTo>
                    <a:pt x="1394577" y="4151"/>
                  </a:lnTo>
                  <a:lnTo>
                    <a:pt x="1411281" y="15434"/>
                  </a:lnTo>
                  <a:lnTo>
                    <a:pt x="1422598" y="32087"/>
                  </a:lnTo>
                  <a:lnTo>
                    <a:pt x="1426763" y="52352"/>
                  </a:lnTo>
                  <a:lnTo>
                    <a:pt x="1422598" y="72617"/>
                  </a:lnTo>
                  <a:lnTo>
                    <a:pt x="1411281" y="89270"/>
                  </a:lnTo>
                  <a:lnTo>
                    <a:pt x="1394577" y="100552"/>
                  </a:lnTo>
                  <a:lnTo>
                    <a:pt x="1374250" y="104704"/>
                  </a:lnTo>
                  <a:close/>
                </a:path>
                <a:path w="2087244" h="1355725">
                  <a:moveTo>
                    <a:pt x="2034128" y="104704"/>
                  </a:moveTo>
                  <a:lnTo>
                    <a:pt x="2013801" y="100552"/>
                  </a:lnTo>
                  <a:lnTo>
                    <a:pt x="1997096" y="89270"/>
                  </a:lnTo>
                  <a:lnTo>
                    <a:pt x="1985779" y="72617"/>
                  </a:lnTo>
                  <a:lnTo>
                    <a:pt x="1981615" y="52352"/>
                  </a:lnTo>
                  <a:lnTo>
                    <a:pt x="1985779" y="32087"/>
                  </a:lnTo>
                  <a:lnTo>
                    <a:pt x="1997096" y="15434"/>
                  </a:lnTo>
                  <a:lnTo>
                    <a:pt x="2013801" y="4151"/>
                  </a:lnTo>
                  <a:lnTo>
                    <a:pt x="2034128" y="0"/>
                  </a:lnTo>
                  <a:lnTo>
                    <a:pt x="2054873" y="4151"/>
                  </a:lnTo>
                  <a:lnTo>
                    <a:pt x="2071531" y="15434"/>
                  </a:lnTo>
                  <a:lnTo>
                    <a:pt x="2082615" y="32087"/>
                  </a:lnTo>
                  <a:lnTo>
                    <a:pt x="2086640" y="52352"/>
                  </a:lnTo>
                  <a:lnTo>
                    <a:pt x="2082476" y="72617"/>
                  </a:lnTo>
                  <a:lnTo>
                    <a:pt x="2071159" y="89270"/>
                  </a:lnTo>
                  <a:lnTo>
                    <a:pt x="2054455" y="100552"/>
                  </a:lnTo>
                  <a:lnTo>
                    <a:pt x="2034128" y="104704"/>
                  </a:lnTo>
                  <a:close/>
                </a:path>
                <a:path w="2087244" h="1355725">
                  <a:moveTo>
                    <a:pt x="53503" y="712187"/>
                  </a:moveTo>
                  <a:lnTo>
                    <a:pt x="33176" y="708035"/>
                  </a:lnTo>
                  <a:lnTo>
                    <a:pt x="16471" y="696753"/>
                  </a:lnTo>
                  <a:lnTo>
                    <a:pt x="5155" y="680100"/>
                  </a:lnTo>
                  <a:lnTo>
                    <a:pt x="990" y="659835"/>
                  </a:lnTo>
                  <a:lnTo>
                    <a:pt x="5155" y="639570"/>
                  </a:lnTo>
                  <a:lnTo>
                    <a:pt x="16471" y="622917"/>
                  </a:lnTo>
                  <a:lnTo>
                    <a:pt x="33176" y="611634"/>
                  </a:lnTo>
                  <a:lnTo>
                    <a:pt x="53503" y="607483"/>
                  </a:lnTo>
                  <a:lnTo>
                    <a:pt x="73830" y="611634"/>
                  </a:lnTo>
                  <a:lnTo>
                    <a:pt x="90534" y="622917"/>
                  </a:lnTo>
                  <a:lnTo>
                    <a:pt x="101851" y="639570"/>
                  </a:lnTo>
                  <a:lnTo>
                    <a:pt x="106015" y="659835"/>
                  </a:lnTo>
                  <a:lnTo>
                    <a:pt x="101851" y="680100"/>
                  </a:lnTo>
                  <a:lnTo>
                    <a:pt x="90534" y="696753"/>
                  </a:lnTo>
                  <a:lnTo>
                    <a:pt x="73830" y="708035"/>
                  </a:lnTo>
                  <a:lnTo>
                    <a:pt x="53503" y="712187"/>
                  </a:lnTo>
                  <a:close/>
                </a:path>
                <a:path w="2087244" h="1355725">
                  <a:moveTo>
                    <a:pt x="713380" y="712187"/>
                  </a:moveTo>
                  <a:lnTo>
                    <a:pt x="693053" y="708035"/>
                  </a:lnTo>
                  <a:lnTo>
                    <a:pt x="676349" y="696753"/>
                  </a:lnTo>
                  <a:lnTo>
                    <a:pt x="665032" y="680100"/>
                  </a:lnTo>
                  <a:lnTo>
                    <a:pt x="660868" y="659835"/>
                  </a:lnTo>
                  <a:lnTo>
                    <a:pt x="665032" y="639570"/>
                  </a:lnTo>
                  <a:lnTo>
                    <a:pt x="676349" y="622917"/>
                  </a:lnTo>
                  <a:lnTo>
                    <a:pt x="693053" y="611634"/>
                  </a:lnTo>
                  <a:lnTo>
                    <a:pt x="713380" y="607483"/>
                  </a:lnTo>
                  <a:lnTo>
                    <a:pt x="734125" y="611634"/>
                  </a:lnTo>
                  <a:lnTo>
                    <a:pt x="750783" y="622917"/>
                  </a:lnTo>
                  <a:lnTo>
                    <a:pt x="761868" y="639570"/>
                  </a:lnTo>
                  <a:lnTo>
                    <a:pt x="765893" y="659835"/>
                  </a:lnTo>
                  <a:lnTo>
                    <a:pt x="761729" y="680100"/>
                  </a:lnTo>
                  <a:lnTo>
                    <a:pt x="750412" y="696753"/>
                  </a:lnTo>
                  <a:lnTo>
                    <a:pt x="733707" y="708035"/>
                  </a:lnTo>
                  <a:lnTo>
                    <a:pt x="713380" y="712187"/>
                  </a:lnTo>
                  <a:close/>
                </a:path>
                <a:path w="2087244" h="1355725">
                  <a:moveTo>
                    <a:pt x="1374250" y="712187"/>
                  </a:moveTo>
                  <a:lnTo>
                    <a:pt x="1353923" y="708035"/>
                  </a:lnTo>
                  <a:lnTo>
                    <a:pt x="1337218" y="696753"/>
                  </a:lnTo>
                  <a:lnTo>
                    <a:pt x="1325902" y="680100"/>
                  </a:lnTo>
                  <a:lnTo>
                    <a:pt x="1321737" y="659835"/>
                  </a:lnTo>
                  <a:lnTo>
                    <a:pt x="1325902" y="639570"/>
                  </a:lnTo>
                  <a:lnTo>
                    <a:pt x="1337218" y="622917"/>
                  </a:lnTo>
                  <a:lnTo>
                    <a:pt x="1353923" y="611634"/>
                  </a:lnTo>
                  <a:lnTo>
                    <a:pt x="1374250" y="607483"/>
                  </a:lnTo>
                  <a:lnTo>
                    <a:pt x="1394577" y="611634"/>
                  </a:lnTo>
                  <a:lnTo>
                    <a:pt x="1411281" y="622917"/>
                  </a:lnTo>
                  <a:lnTo>
                    <a:pt x="1422598" y="639570"/>
                  </a:lnTo>
                  <a:lnTo>
                    <a:pt x="1426763" y="659835"/>
                  </a:lnTo>
                  <a:lnTo>
                    <a:pt x="1422598" y="680100"/>
                  </a:lnTo>
                  <a:lnTo>
                    <a:pt x="1411281" y="696753"/>
                  </a:lnTo>
                  <a:lnTo>
                    <a:pt x="1394577" y="708035"/>
                  </a:lnTo>
                  <a:lnTo>
                    <a:pt x="1374250" y="712187"/>
                  </a:lnTo>
                  <a:close/>
                </a:path>
                <a:path w="2087244" h="1355725">
                  <a:moveTo>
                    <a:pt x="2034128" y="712187"/>
                  </a:moveTo>
                  <a:lnTo>
                    <a:pt x="2013801" y="708035"/>
                  </a:lnTo>
                  <a:lnTo>
                    <a:pt x="1997096" y="696753"/>
                  </a:lnTo>
                  <a:lnTo>
                    <a:pt x="1985779" y="680100"/>
                  </a:lnTo>
                  <a:lnTo>
                    <a:pt x="1981615" y="659835"/>
                  </a:lnTo>
                  <a:lnTo>
                    <a:pt x="1985779" y="639570"/>
                  </a:lnTo>
                  <a:lnTo>
                    <a:pt x="1997096" y="622917"/>
                  </a:lnTo>
                  <a:lnTo>
                    <a:pt x="2013801" y="611634"/>
                  </a:lnTo>
                  <a:lnTo>
                    <a:pt x="2034128" y="607483"/>
                  </a:lnTo>
                  <a:lnTo>
                    <a:pt x="2055012" y="611634"/>
                  </a:lnTo>
                  <a:lnTo>
                    <a:pt x="2071902" y="622917"/>
                  </a:lnTo>
                  <a:lnTo>
                    <a:pt x="2083033" y="639570"/>
                  </a:lnTo>
                  <a:lnTo>
                    <a:pt x="2086640" y="659835"/>
                  </a:lnTo>
                  <a:lnTo>
                    <a:pt x="2082476" y="680100"/>
                  </a:lnTo>
                  <a:lnTo>
                    <a:pt x="2071159" y="696753"/>
                  </a:lnTo>
                  <a:lnTo>
                    <a:pt x="2054455" y="708035"/>
                  </a:lnTo>
                  <a:lnTo>
                    <a:pt x="2034128" y="712187"/>
                  </a:lnTo>
                  <a:close/>
                </a:path>
                <a:path w="2087244" h="1355725">
                  <a:moveTo>
                    <a:pt x="53503" y="1355230"/>
                  </a:moveTo>
                  <a:lnTo>
                    <a:pt x="33176" y="1351079"/>
                  </a:lnTo>
                  <a:lnTo>
                    <a:pt x="16471" y="1339796"/>
                  </a:lnTo>
                  <a:lnTo>
                    <a:pt x="5155" y="1323143"/>
                  </a:lnTo>
                  <a:lnTo>
                    <a:pt x="990" y="1302878"/>
                  </a:lnTo>
                  <a:lnTo>
                    <a:pt x="5155" y="1282613"/>
                  </a:lnTo>
                  <a:lnTo>
                    <a:pt x="16471" y="1265960"/>
                  </a:lnTo>
                  <a:lnTo>
                    <a:pt x="33176" y="1254678"/>
                  </a:lnTo>
                  <a:lnTo>
                    <a:pt x="53503" y="1250526"/>
                  </a:lnTo>
                  <a:lnTo>
                    <a:pt x="73830" y="1254678"/>
                  </a:lnTo>
                  <a:lnTo>
                    <a:pt x="90534" y="1265960"/>
                  </a:lnTo>
                  <a:lnTo>
                    <a:pt x="101851" y="1282613"/>
                  </a:lnTo>
                  <a:lnTo>
                    <a:pt x="106015" y="1302878"/>
                  </a:lnTo>
                  <a:lnTo>
                    <a:pt x="101851" y="1323143"/>
                  </a:lnTo>
                  <a:lnTo>
                    <a:pt x="90534" y="1339796"/>
                  </a:lnTo>
                  <a:lnTo>
                    <a:pt x="73830" y="1351079"/>
                  </a:lnTo>
                  <a:lnTo>
                    <a:pt x="53503" y="1355230"/>
                  </a:lnTo>
                  <a:close/>
                </a:path>
                <a:path w="2087244" h="1355725">
                  <a:moveTo>
                    <a:pt x="713380" y="1355230"/>
                  </a:moveTo>
                  <a:lnTo>
                    <a:pt x="693053" y="1351079"/>
                  </a:lnTo>
                  <a:lnTo>
                    <a:pt x="676349" y="1339796"/>
                  </a:lnTo>
                  <a:lnTo>
                    <a:pt x="665032" y="1323143"/>
                  </a:lnTo>
                  <a:lnTo>
                    <a:pt x="660868" y="1302878"/>
                  </a:lnTo>
                  <a:lnTo>
                    <a:pt x="665032" y="1282613"/>
                  </a:lnTo>
                  <a:lnTo>
                    <a:pt x="676349" y="1265960"/>
                  </a:lnTo>
                  <a:lnTo>
                    <a:pt x="693053" y="1254678"/>
                  </a:lnTo>
                  <a:lnTo>
                    <a:pt x="713380" y="1250526"/>
                  </a:lnTo>
                  <a:lnTo>
                    <a:pt x="734265" y="1254678"/>
                  </a:lnTo>
                  <a:lnTo>
                    <a:pt x="751155" y="1265960"/>
                  </a:lnTo>
                  <a:lnTo>
                    <a:pt x="762286" y="1282613"/>
                  </a:lnTo>
                  <a:lnTo>
                    <a:pt x="765893" y="1302878"/>
                  </a:lnTo>
                  <a:lnTo>
                    <a:pt x="761729" y="1323143"/>
                  </a:lnTo>
                  <a:lnTo>
                    <a:pt x="750412" y="1339796"/>
                  </a:lnTo>
                  <a:lnTo>
                    <a:pt x="733707" y="1351079"/>
                  </a:lnTo>
                  <a:lnTo>
                    <a:pt x="713380" y="1355230"/>
                  </a:lnTo>
                  <a:close/>
                </a:path>
                <a:path w="2087244" h="1355725">
                  <a:moveTo>
                    <a:pt x="1374250" y="1355230"/>
                  </a:moveTo>
                  <a:lnTo>
                    <a:pt x="1353923" y="1351079"/>
                  </a:lnTo>
                  <a:lnTo>
                    <a:pt x="1337218" y="1339796"/>
                  </a:lnTo>
                  <a:lnTo>
                    <a:pt x="1325902" y="1323143"/>
                  </a:lnTo>
                  <a:lnTo>
                    <a:pt x="1321737" y="1302878"/>
                  </a:lnTo>
                  <a:lnTo>
                    <a:pt x="1325902" y="1282613"/>
                  </a:lnTo>
                  <a:lnTo>
                    <a:pt x="1337218" y="1265960"/>
                  </a:lnTo>
                  <a:lnTo>
                    <a:pt x="1353923" y="1254678"/>
                  </a:lnTo>
                  <a:lnTo>
                    <a:pt x="1374250" y="1250526"/>
                  </a:lnTo>
                  <a:lnTo>
                    <a:pt x="1394577" y="1254678"/>
                  </a:lnTo>
                  <a:lnTo>
                    <a:pt x="1411281" y="1265960"/>
                  </a:lnTo>
                  <a:lnTo>
                    <a:pt x="1422598" y="1282613"/>
                  </a:lnTo>
                  <a:lnTo>
                    <a:pt x="1426763" y="1302878"/>
                  </a:lnTo>
                  <a:lnTo>
                    <a:pt x="1422598" y="1323143"/>
                  </a:lnTo>
                  <a:lnTo>
                    <a:pt x="1411281" y="1339796"/>
                  </a:lnTo>
                  <a:lnTo>
                    <a:pt x="1394577" y="1351079"/>
                  </a:lnTo>
                  <a:lnTo>
                    <a:pt x="1374250" y="1355230"/>
                  </a:lnTo>
                  <a:close/>
                </a:path>
                <a:path w="2087244" h="1355725">
                  <a:moveTo>
                    <a:pt x="2034128" y="1355230"/>
                  </a:moveTo>
                  <a:lnTo>
                    <a:pt x="2013801" y="1351079"/>
                  </a:lnTo>
                  <a:lnTo>
                    <a:pt x="1997096" y="1339796"/>
                  </a:lnTo>
                  <a:lnTo>
                    <a:pt x="1985779" y="1323143"/>
                  </a:lnTo>
                  <a:lnTo>
                    <a:pt x="1981615" y="1302878"/>
                  </a:lnTo>
                  <a:lnTo>
                    <a:pt x="1985779" y="1282613"/>
                  </a:lnTo>
                  <a:lnTo>
                    <a:pt x="1997096" y="1265960"/>
                  </a:lnTo>
                  <a:lnTo>
                    <a:pt x="2013801" y="1254678"/>
                  </a:lnTo>
                  <a:lnTo>
                    <a:pt x="2034128" y="1250526"/>
                  </a:lnTo>
                  <a:lnTo>
                    <a:pt x="2055012" y="1254678"/>
                  </a:lnTo>
                  <a:lnTo>
                    <a:pt x="2071902" y="1265960"/>
                  </a:lnTo>
                  <a:lnTo>
                    <a:pt x="2083033" y="1282613"/>
                  </a:lnTo>
                  <a:lnTo>
                    <a:pt x="2086640" y="1302878"/>
                  </a:lnTo>
                  <a:lnTo>
                    <a:pt x="2082476" y="1323143"/>
                  </a:lnTo>
                  <a:lnTo>
                    <a:pt x="2071159" y="1339796"/>
                  </a:lnTo>
                  <a:lnTo>
                    <a:pt x="2054455" y="1351079"/>
                  </a:lnTo>
                  <a:lnTo>
                    <a:pt x="2034128" y="135523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247852" y="1597505"/>
              <a:ext cx="1071056" cy="1071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922152" y="1257079"/>
            <a:ext cx="1414780" cy="1381760"/>
          </a:xfrm>
          <a:prstGeom prst="rect">
            <a:avLst/>
          </a:prstGeom>
        </p:spPr>
        <p:txBody>
          <a:bodyPr vert="horz" wrap="square" lIns="0" tIns="269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3500" b="1" spc="-245" dirty="0">
                <a:solidFill>
                  <a:srgbClr val="1C1233"/>
                </a:solidFill>
                <a:latin typeface="Verdana"/>
                <a:cs typeface="Verdana"/>
              </a:rPr>
              <a:t>Step</a:t>
            </a:r>
            <a:r>
              <a:rPr sz="3500" b="1" spc="-3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3500" b="1" spc="-390" dirty="0">
                <a:solidFill>
                  <a:srgbClr val="1C1233"/>
                </a:solidFill>
                <a:latin typeface="Verdana"/>
                <a:cs typeface="Verdana"/>
              </a:rPr>
              <a:t>1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500" spc="-70" dirty="0">
                <a:solidFill>
                  <a:srgbClr val="1C1233"/>
                </a:solidFill>
                <a:latin typeface="Verdana"/>
                <a:cs typeface="Verdana"/>
              </a:rPr>
              <a:t>Q1</a:t>
            </a:r>
            <a:r>
              <a:rPr sz="2500" spc="-26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95" dirty="0">
                <a:solidFill>
                  <a:srgbClr val="1C1233"/>
                </a:solidFill>
                <a:latin typeface="Verdana"/>
                <a:cs typeface="Verdana"/>
              </a:rPr>
              <a:t>2020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22152" y="7360087"/>
            <a:ext cx="1414780" cy="1381760"/>
          </a:xfrm>
          <a:prstGeom prst="rect">
            <a:avLst/>
          </a:prstGeom>
        </p:spPr>
        <p:txBody>
          <a:bodyPr vert="horz" wrap="square" lIns="0" tIns="269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3500" b="1" spc="-245" dirty="0">
                <a:solidFill>
                  <a:srgbClr val="1C1233"/>
                </a:solidFill>
                <a:latin typeface="Verdana"/>
                <a:cs typeface="Verdana"/>
              </a:rPr>
              <a:t>Step</a:t>
            </a:r>
            <a:r>
              <a:rPr sz="3500" b="1" spc="-3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3500" b="1" spc="-390" dirty="0">
                <a:solidFill>
                  <a:srgbClr val="1C1233"/>
                </a:solidFill>
                <a:latin typeface="Verdana"/>
                <a:cs typeface="Verdana"/>
              </a:rPr>
              <a:t>4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500" spc="-70" dirty="0">
                <a:solidFill>
                  <a:srgbClr val="1C1233"/>
                </a:solidFill>
                <a:latin typeface="Verdana"/>
                <a:cs typeface="Verdana"/>
              </a:rPr>
              <a:t>Q4</a:t>
            </a:r>
            <a:r>
              <a:rPr sz="2500" spc="-26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95" dirty="0">
                <a:solidFill>
                  <a:srgbClr val="1C1233"/>
                </a:solidFill>
                <a:latin typeface="Verdana"/>
                <a:cs typeface="Verdana"/>
              </a:rPr>
              <a:t>2020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22152" y="5325730"/>
            <a:ext cx="1414780" cy="1381760"/>
          </a:xfrm>
          <a:prstGeom prst="rect">
            <a:avLst/>
          </a:prstGeom>
        </p:spPr>
        <p:txBody>
          <a:bodyPr vert="horz" wrap="square" lIns="0" tIns="269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3500" b="1" spc="-245" dirty="0">
                <a:solidFill>
                  <a:srgbClr val="1C1233"/>
                </a:solidFill>
                <a:latin typeface="Verdana"/>
                <a:cs typeface="Verdana"/>
              </a:rPr>
              <a:t>Step</a:t>
            </a:r>
            <a:r>
              <a:rPr sz="3500" b="1" spc="-33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3500" b="1" spc="-390" dirty="0">
                <a:solidFill>
                  <a:srgbClr val="1C1233"/>
                </a:solidFill>
                <a:latin typeface="Verdana"/>
                <a:cs typeface="Verdana"/>
              </a:rPr>
              <a:t>3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500" spc="-70" dirty="0">
                <a:solidFill>
                  <a:srgbClr val="1C1233"/>
                </a:solidFill>
                <a:latin typeface="Verdana"/>
                <a:cs typeface="Verdana"/>
              </a:rPr>
              <a:t>Q3</a:t>
            </a:r>
            <a:r>
              <a:rPr sz="2500" spc="-26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95" dirty="0">
                <a:solidFill>
                  <a:srgbClr val="1C1233"/>
                </a:solidFill>
                <a:latin typeface="Verdana"/>
                <a:cs typeface="Verdana"/>
              </a:rPr>
              <a:t>2020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22152" y="3291403"/>
            <a:ext cx="1415415" cy="1381760"/>
          </a:xfrm>
          <a:prstGeom prst="rect">
            <a:avLst/>
          </a:prstGeom>
        </p:spPr>
        <p:txBody>
          <a:bodyPr vert="horz" wrap="square" lIns="0" tIns="269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3500" b="1" spc="-245" dirty="0">
                <a:solidFill>
                  <a:srgbClr val="1C1233"/>
                </a:solidFill>
                <a:latin typeface="Verdana"/>
                <a:cs typeface="Verdana"/>
              </a:rPr>
              <a:t>Step</a:t>
            </a:r>
            <a:r>
              <a:rPr sz="3500" b="1" spc="-3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3500" b="1" spc="-385" dirty="0">
                <a:solidFill>
                  <a:srgbClr val="1C1233"/>
                </a:solidFill>
                <a:latin typeface="Verdana"/>
                <a:cs typeface="Verdana"/>
              </a:rPr>
              <a:t>2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500" spc="-70" dirty="0">
                <a:solidFill>
                  <a:srgbClr val="1C1233"/>
                </a:solidFill>
                <a:latin typeface="Verdana"/>
                <a:cs typeface="Verdana"/>
              </a:rPr>
              <a:t>Q2</a:t>
            </a:r>
            <a:r>
              <a:rPr sz="2500" spc="-26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500" spc="-95" dirty="0">
                <a:solidFill>
                  <a:srgbClr val="1C1233"/>
                </a:solidFill>
                <a:latin typeface="Verdana"/>
                <a:cs typeface="Verdana"/>
              </a:rPr>
              <a:t>2020</a:t>
            </a:r>
            <a:endParaRPr sz="25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397685" y="1026260"/>
            <a:ext cx="641350" cy="8232140"/>
            <a:chOff x="9397685" y="1026260"/>
            <a:chExt cx="641350" cy="8232140"/>
          </a:xfrm>
        </p:grpSpPr>
        <p:sp>
          <p:nvSpPr>
            <p:cNvPr id="7" name="object 7"/>
            <p:cNvSpPr/>
            <p:nvPr/>
          </p:nvSpPr>
          <p:spPr>
            <a:xfrm>
              <a:off x="9702053" y="1026260"/>
              <a:ext cx="39370" cy="8232140"/>
            </a:xfrm>
            <a:custGeom>
              <a:avLst/>
              <a:gdLst/>
              <a:ahLst/>
              <a:cxnLst/>
              <a:rect l="l" t="t" r="r" b="b"/>
              <a:pathLst>
                <a:path w="39370" h="8232140">
                  <a:moveTo>
                    <a:pt x="39064" y="0"/>
                  </a:moveTo>
                  <a:lnTo>
                    <a:pt x="39064" y="8232008"/>
                  </a:lnTo>
                  <a:lnTo>
                    <a:pt x="0" y="82320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97685" y="1793854"/>
              <a:ext cx="641350" cy="597535"/>
            </a:xfrm>
            <a:custGeom>
              <a:avLst/>
              <a:gdLst/>
              <a:ahLst/>
              <a:cxnLst/>
              <a:rect l="l" t="t" r="r" b="b"/>
              <a:pathLst>
                <a:path w="641350" h="597535">
                  <a:moveTo>
                    <a:pt x="528909" y="597490"/>
                  </a:moveTo>
                  <a:lnTo>
                    <a:pt x="112057" y="597490"/>
                  </a:lnTo>
                  <a:lnTo>
                    <a:pt x="68499" y="588621"/>
                  </a:lnTo>
                  <a:lnTo>
                    <a:pt x="32873" y="564455"/>
                  </a:lnTo>
                  <a:lnTo>
                    <a:pt x="8825" y="528656"/>
                  </a:lnTo>
                  <a:lnTo>
                    <a:pt x="0" y="484886"/>
                  </a:lnTo>
                  <a:lnTo>
                    <a:pt x="0" y="112603"/>
                  </a:lnTo>
                  <a:lnTo>
                    <a:pt x="8825" y="68833"/>
                  </a:lnTo>
                  <a:lnTo>
                    <a:pt x="32873" y="33034"/>
                  </a:lnTo>
                  <a:lnTo>
                    <a:pt x="68499" y="8868"/>
                  </a:lnTo>
                  <a:lnTo>
                    <a:pt x="112057" y="0"/>
                  </a:lnTo>
                  <a:lnTo>
                    <a:pt x="528909" y="0"/>
                  </a:lnTo>
                  <a:lnTo>
                    <a:pt x="572467" y="8868"/>
                  </a:lnTo>
                  <a:lnTo>
                    <a:pt x="608092" y="33034"/>
                  </a:lnTo>
                  <a:lnTo>
                    <a:pt x="632140" y="68833"/>
                  </a:lnTo>
                  <a:lnTo>
                    <a:pt x="640966" y="112603"/>
                  </a:lnTo>
                  <a:lnTo>
                    <a:pt x="640966" y="484886"/>
                  </a:lnTo>
                  <a:lnTo>
                    <a:pt x="632140" y="528656"/>
                  </a:lnTo>
                  <a:lnTo>
                    <a:pt x="608092" y="564455"/>
                  </a:lnTo>
                  <a:lnTo>
                    <a:pt x="572467" y="588621"/>
                  </a:lnTo>
                  <a:lnTo>
                    <a:pt x="528909" y="597490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594226" y="1846470"/>
            <a:ext cx="249554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-335" dirty="0">
                <a:solidFill>
                  <a:srgbClr val="F7F7F7"/>
                </a:solidFill>
                <a:latin typeface="Verdana"/>
                <a:cs typeface="Verdana"/>
              </a:rPr>
              <a:t>1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97685" y="3827860"/>
            <a:ext cx="641350" cy="597535"/>
          </a:xfrm>
          <a:custGeom>
            <a:avLst/>
            <a:gdLst/>
            <a:ahLst/>
            <a:cxnLst/>
            <a:rect l="l" t="t" r="r" b="b"/>
            <a:pathLst>
              <a:path w="641350" h="597535">
                <a:moveTo>
                  <a:pt x="528909" y="597490"/>
                </a:moveTo>
                <a:lnTo>
                  <a:pt x="112057" y="597490"/>
                </a:lnTo>
                <a:lnTo>
                  <a:pt x="68499" y="588621"/>
                </a:lnTo>
                <a:lnTo>
                  <a:pt x="32873" y="564455"/>
                </a:lnTo>
                <a:lnTo>
                  <a:pt x="8825" y="528656"/>
                </a:lnTo>
                <a:lnTo>
                  <a:pt x="0" y="484886"/>
                </a:lnTo>
                <a:lnTo>
                  <a:pt x="0" y="112603"/>
                </a:lnTo>
                <a:lnTo>
                  <a:pt x="8825" y="68833"/>
                </a:lnTo>
                <a:lnTo>
                  <a:pt x="32873" y="33034"/>
                </a:lnTo>
                <a:lnTo>
                  <a:pt x="68499" y="8868"/>
                </a:lnTo>
                <a:lnTo>
                  <a:pt x="112057" y="0"/>
                </a:lnTo>
                <a:lnTo>
                  <a:pt x="528909" y="0"/>
                </a:lnTo>
                <a:lnTo>
                  <a:pt x="572467" y="8868"/>
                </a:lnTo>
                <a:lnTo>
                  <a:pt x="608092" y="33034"/>
                </a:lnTo>
                <a:lnTo>
                  <a:pt x="632140" y="68833"/>
                </a:lnTo>
                <a:lnTo>
                  <a:pt x="640966" y="112603"/>
                </a:lnTo>
                <a:lnTo>
                  <a:pt x="640966" y="484886"/>
                </a:lnTo>
                <a:lnTo>
                  <a:pt x="632140" y="528656"/>
                </a:lnTo>
                <a:lnTo>
                  <a:pt x="608092" y="564455"/>
                </a:lnTo>
                <a:lnTo>
                  <a:pt x="572467" y="588621"/>
                </a:lnTo>
                <a:lnTo>
                  <a:pt x="528909" y="597490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94066" y="3872890"/>
            <a:ext cx="25019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-330" dirty="0">
                <a:solidFill>
                  <a:srgbClr val="F7F7F7"/>
                </a:solidFill>
                <a:latin typeface="Verdana"/>
                <a:cs typeface="Verdana"/>
              </a:rPr>
              <a:t>2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97685" y="5862187"/>
            <a:ext cx="641350" cy="597535"/>
          </a:xfrm>
          <a:custGeom>
            <a:avLst/>
            <a:gdLst/>
            <a:ahLst/>
            <a:cxnLst/>
            <a:rect l="l" t="t" r="r" b="b"/>
            <a:pathLst>
              <a:path w="641350" h="597535">
                <a:moveTo>
                  <a:pt x="528909" y="597490"/>
                </a:moveTo>
                <a:lnTo>
                  <a:pt x="112057" y="597490"/>
                </a:lnTo>
                <a:lnTo>
                  <a:pt x="68499" y="588621"/>
                </a:lnTo>
                <a:lnTo>
                  <a:pt x="32873" y="564455"/>
                </a:lnTo>
                <a:lnTo>
                  <a:pt x="8825" y="528656"/>
                </a:lnTo>
                <a:lnTo>
                  <a:pt x="0" y="484886"/>
                </a:lnTo>
                <a:lnTo>
                  <a:pt x="0" y="112603"/>
                </a:lnTo>
                <a:lnTo>
                  <a:pt x="8825" y="68833"/>
                </a:lnTo>
                <a:lnTo>
                  <a:pt x="32873" y="33034"/>
                </a:lnTo>
                <a:lnTo>
                  <a:pt x="68499" y="8868"/>
                </a:lnTo>
                <a:lnTo>
                  <a:pt x="112057" y="0"/>
                </a:lnTo>
                <a:lnTo>
                  <a:pt x="528909" y="0"/>
                </a:lnTo>
                <a:lnTo>
                  <a:pt x="572467" y="8868"/>
                </a:lnTo>
                <a:lnTo>
                  <a:pt x="608092" y="33034"/>
                </a:lnTo>
                <a:lnTo>
                  <a:pt x="632140" y="68833"/>
                </a:lnTo>
                <a:lnTo>
                  <a:pt x="640966" y="112603"/>
                </a:lnTo>
                <a:lnTo>
                  <a:pt x="640966" y="484886"/>
                </a:lnTo>
                <a:lnTo>
                  <a:pt x="632140" y="528656"/>
                </a:lnTo>
                <a:lnTo>
                  <a:pt x="608092" y="564455"/>
                </a:lnTo>
                <a:lnTo>
                  <a:pt x="572467" y="588621"/>
                </a:lnTo>
                <a:lnTo>
                  <a:pt x="528909" y="597490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594226" y="5914806"/>
            <a:ext cx="249554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-335" dirty="0">
                <a:solidFill>
                  <a:srgbClr val="F7F7F7"/>
                </a:solidFill>
                <a:latin typeface="Verdana"/>
                <a:cs typeface="Verdana"/>
              </a:rPr>
              <a:t>3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7685" y="7896545"/>
            <a:ext cx="641350" cy="597535"/>
          </a:xfrm>
          <a:custGeom>
            <a:avLst/>
            <a:gdLst/>
            <a:ahLst/>
            <a:cxnLst/>
            <a:rect l="l" t="t" r="r" b="b"/>
            <a:pathLst>
              <a:path w="641350" h="597534">
                <a:moveTo>
                  <a:pt x="528909" y="597490"/>
                </a:moveTo>
                <a:lnTo>
                  <a:pt x="112057" y="597490"/>
                </a:lnTo>
                <a:lnTo>
                  <a:pt x="68499" y="588621"/>
                </a:lnTo>
                <a:lnTo>
                  <a:pt x="32873" y="564455"/>
                </a:lnTo>
                <a:lnTo>
                  <a:pt x="8825" y="528656"/>
                </a:lnTo>
                <a:lnTo>
                  <a:pt x="0" y="484886"/>
                </a:lnTo>
                <a:lnTo>
                  <a:pt x="0" y="112603"/>
                </a:lnTo>
                <a:lnTo>
                  <a:pt x="8825" y="68833"/>
                </a:lnTo>
                <a:lnTo>
                  <a:pt x="32873" y="33034"/>
                </a:lnTo>
                <a:lnTo>
                  <a:pt x="68499" y="8868"/>
                </a:lnTo>
                <a:lnTo>
                  <a:pt x="112057" y="0"/>
                </a:lnTo>
                <a:lnTo>
                  <a:pt x="528909" y="0"/>
                </a:lnTo>
                <a:lnTo>
                  <a:pt x="572467" y="8868"/>
                </a:lnTo>
                <a:lnTo>
                  <a:pt x="608092" y="33034"/>
                </a:lnTo>
                <a:lnTo>
                  <a:pt x="632140" y="68833"/>
                </a:lnTo>
                <a:lnTo>
                  <a:pt x="640966" y="112603"/>
                </a:lnTo>
                <a:lnTo>
                  <a:pt x="640966" y="484886"/>
                </a:lnTo>
                <a:lnTo>
                  <a:pt x="632140" y="528656"/>
                </a:lnTo>
                <a:lnTo>
                  <a:pt x="608092" y="564455"/>
                </a:lnTo>
                <a:lnTo>
                  <a:pt x="572467" y="588621"/>
                </a:lnTo>
                <a:lnTo>
                  <a:pt x="528909" y="597490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594226" y="7949132"/>
            <a:ext cx="249554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-335" dirty="0">
                <a:solidFill>
                  <a:srgbClr val="F7F7F7"/>
                </a:solidFill>
                <a:latin typeface="Verdana"/>
                <a:cs typeface="Verdana"/>
              </a:rPr>
              <a:t>4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6316369" y="8383584"/>
            <a:ext cx="940435" cy="876935"/>
            <a:chOff x="16316369" y="8383584"/>
            <a:chExt cx="940435" cy="876935"/>
          </a:xfrm>
        </p:grpSpPr>
        <p:sp>
          <p:nvSpPr>
            <p:cNvPr id="17" name="object 17"/>
            <p:cNvSpPr/>
            <p:nvPr/>
          </p:nvSpPr>
          <p:spPr>
            <a:xfrm>
              <a:off x="16316369" y="838358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216850" y="3995151"/>
            <a:ext cx="766445" cy="2588260"/>
          </a:xfrm>
          <a:custGeom>
            <a:avLst/>
            <a:gdLst/>
            <a:ahLst/>
            <a:cxnLst/>
            <a:rect l="l" t="t" r="r" b="b"/>
            <a:pathLst>
              <a:path w="766444" h="2588259">
                <a:moveTo>
                  <a:pt x="52512" y="104704"/>
                </a:moveTo>
                <a:lnTo>
                  <a:pt x="32185" y="100552"/>
                </a:lnTo>
                <a:lnTo>
                  <a:pt x="15481" y="89270"/>
                </a:lnTo>
                <a:lnTo>
                  <a:pt x="4164" y="72617"/>
                </a:lnTo>
                <a:lnTo>
                  <a:pt x="0" y="52352"/>
                </a:lnTo>
                <a:lnTo>
                  <a:pt x="4164" y="32087"/>
                </a:lnTo>
                <a:lnTo>
                  <a:pt x="15481" y="15434"/>
                </a:lnTo>
                <a:lnTo>
                  <a:pt x="32185" y="4151"/>
                </a:lnTo>
                <a:lnTo>
                  <a:pt x="52512" y="0"/>
                </a:lnTo>
                <a:lnTo>
                  <a:pt x="72839" y="4151"/>
                </a:lnTo>
                <a:lnTo>
                  <a:pt x="89544" y="15434"/>
                </a:lnTo>
                <a:lnTo>
                  <a:pt x="100861" y="32087"/>
                </a:lnTo>
                <a:lnTo>
                  <a:pt x="105025" y="52352"/>
                </a:lnTo>
                <a:lnTo>
                  <a:pt x="100861" y="72617"/>
                </a:lnTo>
                <a:lnTo>
                  <a:pt x="89544" y="89270"/>
                </a:lnTo>
                <a:lnTo>
                  <a:pt x="72839" y="100552"/>
                </a:lnTo>
                <a:lnTo>
                  <a:pt x="52512" y="104704"/>
                </a:lnTo>
                <a:close/>
              </a:path>
              <a:path w="766444" h="2588259">
                <a:moveTo>
                  <a:pt x="712390" y="105692"/>
                </a:moveTo>
                <a:lnTo>
                  <a:pt x="692063" y="101540"/>
                </a:lnTo>
                <a:lnTo>
                  <a:pt x="675359" y="90258"/>
                </a:lnTo>
                <a:lnTo>
                  <a:pt x="664042" y="73604"/>
                </a:lnTo>
                <a:lnTo>
                  <a:pt x="659877" y="53339"/>
                </a:lnTo>
                <a:lnTo>
                  <a:pt x="664042" y="33075"/>
                </a:lnTo>
                <a:lnTo>
                  <a:pt x="675359" y="16421"/>
                </a:lnTo>
                <a:lnTo>
                  <a:pt x="692063" y="5139"/>
                </a:lnTo>
                <a:lnTo>
                  <a:pt x="712390" y="987"/>
                </a:lnTo>
                <a:lnTo>
                  <a:pt x="732717" y="5139"/>
                </a:lnTo>
                <a:lnTo>
                  <a:pt x="749421" y="16421"/>
                </a:lnTo>
                <a:lnTo>
                  <a:pt x="760738" y="33075"/>
                </a:lnTo>
                <a:lnTo>
                  <a:pt x="764903" y="53339"/>
                </a:lnTo>
                <a:lnTo>
                  <a:pt x="760738" y="73604"/>
                </a:lnTo>
                <a:lnTo>
                  <a:pt x="749421" y="90258"/>
                </a:lnTo>
                <a:lnTo>
                  <a:pt x="732717" y="101540"/>
                </a:lnTo>
                <a:lnTo>
                  <a:pt x="712390" y="105692"/>
                </a:lnTo>
                <a:close/>
              </a:path>
              <a:path w="766444" h="2588259">
                <a:moveTo>
                  <a:pt x="52512" y="712187"/>
                </a:moveTo>
                <a:lnTo>
                  <a:pt x="32185" y="708035"/>
                </a:lnTo>
                <a:lnTo>
                  <a:pt x="15481" y="696753"/>
                </a:lnTo>
                <a:lnTo>
                  <a:pt x="4164" y="680100"/>
                </a:lnTo>
                <a:lnTo>
                  <a:pt x="0" y="659835"/>
                </a:lnTo>
                <a:lnTo>
                  <a:pt x="4164" y="639570"/>
                </a:lnTo>
                <a:lnTo>
                  <a:pt x="15481" y="622917"/>
                </a:lnTo>
                <a:lnTo>
                  <a:pt x="32185" y="611634"/>
                </a:lnTo>
                <a:lnTo>
                  <a:pt x="52512" y="607483"/>
                </a:lnTo>
                <a:lnTo>
                  <a:pt x="73257" y="611634"/>
                </a:lnTo>
                <a:lnTo>
                  <a:pt x="89915" y="622917"/>
                </a:lnTo>
                <a:lnTo>
                  <a:pt x="101000" y="639570"/>
                </a:lnTo>
                <a:lnTo>
                  <a:pt x="105025" y="659835"/>
                </a:lnTo>
                <a:lnTo>
                  <a:pt x="100861" y="680100"/>
                </a:lnTo>
                <a:lnTo>
                  <a:pt x="89544" y="696753"/>
                </a:lnTo>
                <a:lnTo>
                  <a:pt x="72839" y="708035"/>
                </a:lnTo>
                <a:lnTo>
                  <a:pt x="52512" y="712187"/>
                </a:lnTo>
                <a:close/>
              </a:path>
              <a:path w="766444" h="2588259">
                <a:moveTo>
                  <a:pt x="713381" y="712187"/>
                </a:moveTo>
                <a:lnTo>
                  <a:pt x="693054" y="708035"/>
                </a:lnTo>
                <a:lnTo>
                  <a:pt x="676349" y="696753"/>
                </a:lnTo>
                <a:lnTo>
                  <a:pt x="665032" y="680100"/>
                </a:lnTo>
                <a:lnTo>
                  <a:pt x="660868" y="659835"/>
                </a:lnTo>
                <a:lnTo>
                  <a:pt x="665032" y="639570"/>
                </a:lnTo>
                <a:lnTo>
                  <a:pt x="676349" y="622917"/>
                </a:lnTo>
                <a:lnTo>
                  <a:pt x="693054" y="611634"/>
                </a:lnTo>
                <a:lnTo>
                  <a:pt x="713381" y="607483"/>
                </a:lnTo>
                <a:lnTo>
                  <a:pt x="733708" y="611634"/>
                </a:lnTo>
                <a:lnTo>
                  <a:pt x="750412" y="622917"/>
                </a:lnTo>
                <a:lnTo>
                  <a:pt x="761729" y="639570"/>
                </a:lnTo>
                <a:lnTo>
                  <a:pt x="765894" y="659835"/>
                </a:lnTo>
                <a:lnTo>
                  <a:pt x="761729" y="680100"/>
                </a:lnTo>
                <a:lnTo>
                  <a:pt x="750412" y="696753"/>
                </a:lnTo>
                <a:lnTo>
                  <a:pt x="733708" y="708035"/>
                </a:lnTo>
                <a:lnTo>
                  <a:pt x="713381" y="712187"/>
                </a:lnTo>
                <a:close/>
              </a:path>
              <a:path w="766444" h="2588259">
                <a:moveTo>
                  <a:pt x="52512" y="1337450"/>
                </a:moveTo>
                <a:lnTo>
                  <a:pt x="32185" y="1333299"/>
                </a:lnTo>
                <a:lnTo>
                  <a:pt x="15481" y="1322016"/>
                </a:lnTo>
                <a:lnTo>
                  <a:pt x="4164" y="1305363"/>
                </a:lnTo>
                <a:lnTo>
                  <a:pt x="0" y="1285098"/>
                </a:lnTo>
                <a:lnTo>
                  <a:pt x="4164" y="1264833"/>
                </a:lnTo>
                <a:lnTo>
                  <a:pt x="15481" y="1248180"/>
                </a:lnTo>
                <a:lnTo>
                  <a:pt x="32185" y="1236898"/>
                </a:lnTo>
                <a:lnTo>
                  <a:pt x="52512" y="1232746"/>
                </a:lnTo>
                <a:lnTo>
                  <a:pt x="73257" y="1236898"/>
                </a:lnTo>
                <a:lnTo>
                  <a:pt x="89915" y="1248180"/>
                </a:lnTo>
                <a:lnTo>
                  <a:pt x="101000" y="1264833"/>
                </a:lnTo>
                <a:lnTo>
                  <a:pt x="105025" y="1285098"/>
                </a:lnTo>
                <a:lnTo>
                  <a:pt x="100861" y="1305363"/>
                </a:lnTo>
                <a:lnTo>
                  <a:pt x="89544" y="1322016"/>
                </a:lnTo>
                <a:lnTo>
                  <a:pt x="72839" y="1333299"/>
                </a:lnTo>
                <a:lnTo>
                  <a:pt x="52512" y="1337450"/>
                </a:lnTo>
                <a:close/>
              </a:path>
              <a:path w="766444" h="2588259">
                <a:moveTo>
                  <a:pt x="713381" y="1337450"/>
                </a:moveTo>
                <a:lnTo>
                  <a:pt x="693054" y="1333299"/>
                </a:lnTo>
                <a:lnTo>
                  <a:pt x="676349" y="1322016"/>
                </a:lnTo>
                <a:lnTo>
                  <a:pt x="665032" y="1305363"/>
                </a:lnTo>
                <a:lnTo>
                  <a:pt x="660868" y="1285098"/>
                </a:lnTo>
                <a:lnTo>
                  <a:pt x="665032" y="1264833"/>
                </a:lnTo>
                <a:lnTo>
                  <a:pt x="676349" y="1248180"/>
                </a:lnTo>
                <a:lnTo>
                  <a:pt x="693054" y="1236898"/>
                </a:lnTo>
                <a:lnTo>
                  <a:pt x="713381" y="1232746"/>
                </a:lnTo>
                <a:lnTo>
                  <a:pt x="733708" y="1236898"/>
                </a:lnTo>
                <a:lnTo>
                  <a:pt x="750412" y="1248180"/>
                </a:lnTo>
                <a:lnTo>
                  <a:pt x="761729" y="1264833"/>
                </a:lnTo>
                <a:lnTo>
                  <a:pt x="765894" y="1285098"/>
                </a:lnTo>
                <a:lnTo>
                  <a:pt x="761729" y="1305363"/>
                </a:lnTo>
                <a:lnTo>
                  <a:pt x="750412" y="1322016"/>
                </a:lnTo>
                <a:lnTo>
                  <a:pt x="733708" y="1333299"/>
                </a:lnTo>
                <a:lnTo>
                  <a:pt x="713381" y="1337450"/>
                </a:lnTo>
                <a:close/>
              </a:path>
              <a:path w="766444" h="2588259">
                <a:moveTo>
                  <a:pt x="52512" y="1944933"/>
                </a:moveTo>
                <a:lnTo>
                  <a:pt x="32185" y="1940782"/>
                </a:lnTo>
                <a:lnTo>
                  <a:pt x="15481" y="1929499"/>
                </a:lnTo>
                <a:lnTo>
                  <a:pt x="4164" y="1912846"/>
                </a:lnTo>
                <a:lnTo>
                  <a:pt x="0" y="1892581"/>
                </a:lnTo>
                <a:lnTo>
                  <a:pt x="4164" y="1872316"/>
                </a:lnTo>
                <a:lnTo>
                  <a:pt x="15481" y="1855663"/>
                </a:lnTo>
                <a:lnTo>
                  <a:pt x="32185" y="1844381"/>
                </a:lnTo>
                <a:lnTo>
                  <a:pt x="52512" y="1840229"/>
                </a:lnTo>
                <a:lnTo>
                  <a:pt x="73397" y="1844381"/>
                </a:lnTo>
                <a:lnTo>
                  <a:pt x="90287" y="1855663"/>
                </a:lnTo>
                <a:lnTo>
                  <a:pt x="101418" y="1872316"/>
                </a:lnTo>
                <a:lnTo>
                  <a:pt x="105025" y="1892581"/>
                </a:lnTo>
                <a:lnTo>
                  <a:pt x="100861" y="1912846"/>
                </a:lnTo>
                <a:lnTo>
                  <a:pt x="89544" y="1929499"/>
                </a:lnTo>
                <a:lnTo>
                  <a:pt x="72839" y="1940782"/>
                </a:lnTo>
                <a:lnTo>
                  <a:pt x="52512" y="1944933"/>
                </a:lnTo>
                <a:close/>
              </a:path>
              <a:path w="766444" h="2588259">
                <a:moveTo>
                  <a:pt x="713381" y="1944933"/>
                </a:moveTo>
                <a:lnTo>
                  <a:pt x="693054" y="1940782"/>
                </a:lnTo>
                <a:lnTo>
                  <a:pt x="676349" y="1929499"/>
                </a:lnTo>
                <a:lnTo>
                  <a:pt x="665032" y="1912846"/>
                </a:lnTo>
                <a:lnTo>
                  <a:pt x="660868" y="1892581"/>
                </a:lnTo>
                <a:lnTo>
                  <a:pt x="665032" y="1872316"/>
                </a:lnTo>
                <a:lnTo>
                  <a:pt x="676349" y="1855663"/>
                </a:lnTo>
                <a:lnTo>
                  <a:pt x="693054" y="1844381"/>
                </a:lnTo>
                <a:lnTo>
                  <a:pt x="713381" y="1840229"/>
                </a:lnTo>
                <a:lnTo>
                  <a:pt x="733708" y="1844381"/>
                </a:lnTo>
                <a:lnTo>
                  <a:pt x="750412" y="1855663"/>
                </a:lnTo>
                <a:lnTo>
                  <a:pt x="761729" y="1872316"/>
                </a:lnTo>
                <a:lnTo>
                  <a:pt x="765894" y="1892581"/>
                </a:lnTo>
                <a:lnTo>
                  <a:pt x="761729" y="1912846"/>
                </a:lnTo>
                <a:lnTo>
                  <a:pt x="750412" y="1929499"/>
                </a:lnTo>
                <a:lnTo>
                  <a:pt x="733708" y="1940782"/>
                </a:lnTo>
                <a:lnTo>
                  <a:pt x="713381" y="1944933"/>
                </a:lnTo>
                <a:close/>
              </a:path>
              <a:path w="766444" h="2588259">
                <a:moveTo>
                  <a:pt x="52512" y="2587977"/>
                </a:moveTo>
                <a:lnTo>
                  <a:pt x="32185" y="2583825"/>
                </a:lnTo>
                <a:lnTo>
                  <a:pt x="15481" y="2572543"/>
                </a:lnTo>
                <a:lnTo>
                  <a:pt x="4164" y="2555889"/>
                </a:lnTo>
                <a:lnTo>
                  <a:pt x="0" y="2535624"/>
                </a:lnTo>
                <a:lnTo>
                  <a:pt x="4164" y="2515360"/>
                </a:lnTo>
                <a:lnTo>
                  <a:pt x="15481" y="2498706"/>
                </a:lnTo>
                <a:lnTo>
                  <a:pt x="32185" y="2487424"/>
                </a:lnTo>
                <a:lnTo>
                  <a:pt x="52512" y="2483272"/>
                </a:lnTo>
                <a:lnTo>
                  <a:pt x="73397" y="2487424"/>
                </a:lnTo>
                <a:lnTo>
                  <a:pt x="90287" y="2498706"/>
                </a:lnTo>
                <a:lnTo>
                  <a:pt x="101418" y="2515360"/>
                </a:lnTo>
                <a:lnTo>
                  <a:pt x="105025" y="2535624"/>
                </a:lnTo>
                <a:lnTo>
                  <a:pt x="100861" y="2555889"/>
                </a:lnTo>
                <a:lnTo>
                  <a:pt x="89544" y="2572543"/>
                </a:lnTo>
                <a:lnTo>
                  <a:pt x="72839" y="2583825"/>
                </a:lnTo>
                <a:lnTo>
                  <a:pt x="52512" y="2587977"/>
                </a:lnTo>
                <a:close/>
              </a:path>
              <a:path w="766444" h="2588259">
                <a:moveTo>
                  <a:pt x="713381" y="2587977"/>
                </a:moveTo>
                <a:lnTo>
                  <a:pt x="693054" y="2583825"/>
                </a:lnTo>
                <a:lnTo>
                  <a:pt x="676349" y="2572543"/>
                </a:lnTo>
                <a:lnTo>
                  <a:pt x="665032" y="2555889"/>
                </a:lnTo>
                <a:lnTo>
                  <a:pt x="660868" y="2535624"/>
                </a:lnTo>
                <a:lnTo>
                  <a:pt x="665032" y="2515360"/>
                </a:lnTo>
                <a:lnTo>
                  <a:pt x="676349" y="2498706"/>
                </a:lnTo>
                <a:lnTo>
                  <a:pt x="693054" y="2487424"/>
                </a:lnTo>
                <a:lnTo>
                  <a:pt x="713381" y="2483272"/>
                </a:lnTo>
                <a:lnTo>
                  <a:pt x="733708" y="2487424"/>
                </a:lnTo>
                <a:lnTo>
                  <a:pt x="750412" y="2498706"/>
                </a:lnTo>
                <a:lnTo>
                  <a:pt x="761729" y="2515360"/>
                </a:lnTo>
                <a:lnTo>
                  <a:pt x="765894" y="2535624"/>
                </a:lnTo>
                <a:lnTo>
                  <a:pt x="761729" y="2555889"/>
                </a:lnTo>
                <a:lnTo>
                  <a:pt x="750412" y="2572543"/>
                </a:lnTo>
                <a:lnTo>
                  <a:pt x="733708" y="2583825"/>
                </a:lnTo>
                <a:lnTo>
                  <a:pt x="713381" y="2587977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016000" y="931814"/>
            <a:ext cx="3054985" cy="167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pc="-440" dirty="0">
                <a:solidFill>
                  <a:srgbClr val="1C1233"/>
                </a:solidFill>
              </a:rPr>
              <a:t>Future  </a:t>
            </a:r>
            <a:r>
              <a:rPr spc="-400" dirty="0">
                <a:solidFill>
                  <a:srgbClr val="1C1233"/>
                </a:solidFill>
              </a:rPr>
              <a:t>Ro</a:t>
            </a:r>
            <a:r>
              <a:rPr spc="-180" dirty="0">
                <a:solidFill>
                  <a:srgbClr val="1C1233"/>
                </a:solidFill>
              </a:rPr>
              <a:t>a</a:t>
            </a:r>
            <a:r>
              <a:rPr spc="-340" dirty="0">
                <a:solidFill>
                  <a:srgbClr val="1C1233"/>
                </a:solidFill>
              </a:rPr>
              <a:t>d</a:t>
            </a:r>
            <a:r>
              <a:rPr spc="-725" dirty="0">
                <a:solidFill>
                  <a:srgbClr val="1C1233"/>
                </a:solidFill>
              </a:rPr>
              <a:t>m</a:t>
            </a:r>
            <a:r>
              <a:rPr spc="-180" dirty="0">
                <a:solidFill>
                  <a:srgbClr val="1C1233"/>
                </a:solidFill>
              </a:rPr>
              <a:t>a</a:t>
            </a:r>
            <a:r>
              <a:rPr spc="-275" dirty="0">
                <a:solidFill>
                  <a:srgbClr val="1C1233"/>
                </a:solidFill>
              </a:rPr>
              <a:t>p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016000" y="7873400"/>
            <a:ext cx="5683250" cy="138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700"/>
              </a:lnSpc>
              <a:spcBef>
                <a:spcPts val="100"/>
              </a:spcBef>
            </a:pPr>
            <a:r>
              <a:rPr sz="2600" spc="15" dirty="0">
                <a:solidFill>
                  <a:srgbClr val="1C1233"/>
                </a:solidFill>
                <a:latin typeface="Verdana"/>
                <a:cs typeface="Verdana"/>
              </a:rPr>
              <a:t>What</a:t>
            </a:r>
            <a:r>
              <a:rPr sz="2600" spc="-2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are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1C1233"/>
                </a:solidFill>
                <a:latin typeface="Verdana"/>
                <a:cs typeface="Verdana"/>
              </a:rPr>
              <a:t>your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next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1C1233"/>
                </a:solidFill>
                <a:latin typeface="Verdana"/>
                <a:cs typeface="Verdana"/>
              </a:rPr>
              <a:t>steps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70" dirty="0">
                <a:solidFill>
                  <a:srgbClr val="1C1233"/>
                </a:solidFill>
                <a:latin typeface="Verdana"/>
                <a:cs typeface="Verdana"/>
              </a:rPr>
              <a:t>and</a:t>
            </a:r>
            <a:r>
              <a:rPr sz="2600" spc="-2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00" dirty="0">
                <a:solidFill>
                  <a:srgbClr val="1C1233"/>
                </a:solidFill>
                <a:latin typeface="Verdana"/>
                <a:cs typeface="Verdana"/>
              </a:rPr>
              <a:t>goals?  </a:t>
            </a:r>
            <a:r>
              <a:rPr sz="2600" spc="20" dirty="0">
                <a:solidFill>
                  <a:srgbClr val="1C1233"/>
                </a:solidFill>
                <a:latin typeface="Verdana"/>
                <a:cs typeface="Verdana"/>
              </a:rPr>
              <a:t>How</a:t>
            </a:r>
            <a:r>
              <a:rPr sz="2600" spc="-254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50" dirty="0">
                <a:solidFill>
                  <a:srgbClr val="1C1233"/>
                </a:solidFill>
                <a:latin typeface="Verdana"/>
                <a:cs typeface="Verdana"/>
              </a:rPr>
              <a:t>much</a:t>
            </a:r>
            <a:r>
              <a:rPr sz="2600" spc="-2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support</a:t>
            </a:r>
            <a:r>
              <a:rPr sz="2600" spc="-2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80" dirty="0">
                <a:solidFill>
                  <a:srgbClr val="1C1233"/>
                </a:solidFill>
                <a:latin typeface="Verdana"/>
                <a:cs typeface="Verdana"/>
              </a:rPr>
              <a:t>do</a:t>
            </a:r>
            <a:r>
              <a:rPr sz="2600" spc="-2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you</a:t>
            </a:r>
            <a:r>
              <a:rPr sz="2600" spc="-2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1C1233"/>
                </a:solidFill>
                <a:latin typeface="Verdana"/>
                <a:cs typeface="Verdana"/>
              </a:rPr>
              <a:t>need</a:t>
            </a:r>
            <a:r>
              <a:rPr sz="2600" spc="-2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40" dirty="0">
                <a:solidFill>
                  <a:srgbClr val="1C1233"/>
                </a:solidFill>
                <a:latin typeface="Verdana"/>
                <a:cs typeface="Verdana"/>
              </a:rPr>
              <a:t>from  </a:t>
            </a:r>
            <a:r>
              <a:rPr sz="2600" spc="-120" dirty="0">
                <a:solidFill>
                  <a:srgbClr val="1C1233"/>
                </a:solidFill>
                <a:latin typeface="Verdana"/>
                <a:cs typeface="Verdana"/>
              </a:rPr>
              <a:t>investors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70" dirty="0">
                <a:solidFill>
                  <a:srgbClr val="1C1233"/>
                </a:solidFill>
                <a:latin typeface="Verdana"/>
                <a:cs typeface="Verdana"/>
              </a:rPr>
              <a:t>and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35" dirty="0">
                <a:solidFill>
                  <a:srgbClr val="1C1233"/>
                </a:solidFill>
                <a:latin typeface="Verdana"/>
                <a:cs typeface="Verdana"/>
              </a:rPr>
              <a:t>what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45" dirty="0">
                <a:solidFill>
                  <a:srgbClr val="1C1233"/>
                </a:solidFill>
                <a:latin typeface="Verdana"/>
                <a:cs typeface="Verdana"/>
              </a:rPr>
              <a:t>will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it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get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70" dirty="0">
                <a:solidFill>
                  <a:srgbClr val="1C1233"/>
                </a:solidFill>
                <a:latin typeface="Verdana"/>
                <a:cs typeface="Verdana"/>
              </a:rPr>
              <a:t>you?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94197" y="8003719"/>
            <a:ext cx="557784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434" dirty="0">
                <a:solidFill>
                  <a:srgbClr val="F7F7F7"/>
                </a:solidFill>
                <a:latin typeface="Verdana"/>
                <a:cs typeface="Verdana"/>
              </a:rPr>
              <a:t>Contact</a:t>
            </a:r>
            <a:r>
              <a:rPr sz="8000" b="1" spc="-484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8000" b="1" spc="-590" dirty="0">
                <a:solidFill>
                  <a:srgbClr val="F7F7F7"/>
                </a:solidFill>
                <a:latin typeface="Verdana"/>
                <a:cs typeface="Verdana"/>
              </a:rPr>
              <a:t>Us</a:t>
            </a:r>
            <a:endParaRPr sz="80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6854190"/>
            <a:chOff x="0" y="0"/>
            <a:chExt cx="18288000" cy="6854190"/>
          </a:xfrm>
        </p:grpSpPr>
        <p:sp>
          <p:nvSpPr>
            <p:cNvPr id="5" name="object 5"/>
            <p:cNvSpPr/>
            <p:nvPr/>
          </p:nvSpPr>
          <p:spPr>
            <a:xfrm>
              <a:off x="5486224" y="3939234"/>
              <a:ext cx="7295515" cy="1497965"/>
            </a:xfrm>
            <a:custGeom>
              <a:avLst/>
              <a:gdLst/>
              <a:ahLst/>
              <a:cxnLst/>
              <a:rect l="l" t="t" r="r" b="b"/>
              <a:pathLst>
                <a:path w="7295515" h="1497964">
                  <a:moveTo>
                    <a:pt x="0" y="0"/>
                  </a:moveTo>
                  <a:lnTo>
                    <a:pt x="7295349" y="0"/>
                  </a:lnTo>
                  <a:lnTo>
                    <a:pt x="7254765" y="1785"/>
                  </a:lnTo>
                  <a:lnTo>
                    <a:pt x="7213436" y="6744"/>
                  </a:lnTo>
                  <a:lnTo>
                    <a:pt x="7171438" y="14725"/>
                  </a:lnTo>
                  <a:lnTo>
                    <a:pt x="7128844" y="25577"/>
                  </a:lnTo>
                  <a:lnTo>
                    <a:pt x="7085727" y="39147"/>
                  </a:lnTo>
                  <a:lnTo>
                    <a:pt x="7042161" y="55285"/>
                  </a:lnTo>
                  <a:lnTo>
                    <a:pt x="6998220" y="73838"/>
                  </a:lnTo>
                  <a:lnTo>
                    <a:pt x="6953977" y="94655"/>
                  </a:lnTo>
                  <a:lnTo>
                    <a:pt x="6909506" y="117585"/>
                  </a:lnTo>
                  <a:lnTo>
                    <a:pt x="6864881" y="142475"/>
                  </a:lnTo>
                  <a:lnTo>
                    <a:pt x="6820175" y="169175"/>
                  </a:lnTo>
                  <a:lnTo>
                    <a:pt x="6775462" y="197533"/>
                  </a:lnTo>
                  <a:lnTo>
                    <a:pt x="6730815" y="227396"/>
                  </a:lnTo>
                  <a:lnTo>
                    <a:pt x="6686309" y="258615"/>
                  </a:lnTo>
                  <a:lnTo>
                    <a:pt x="6642016" y="291036"/>
                  </a:lnTo>
                  <a:lnTo>
                    <a:pt x="6598011" y="324508"/>
                  </a:lnTo>
                  <a:lnTo>
                    <a:pt x="6554367" y="358881"/>
                  </a:lnTo>
                  <a:lnTo>
                    <a:pt x="6511157" y="394001"/>
                  </a:lnTo>
                  <a:lnTo>
                    <a:pt x="6468456" y="429718"/>
                  </a:lnTo>
                  <a:lnTo>
                    <a:pt x="6426337" y="465880"/>
                  </a:lnTo>
                  <a:lnTo>
                    <a:pt x="6384873" y="502336"/>
                  </a:lnTo>
                  <a:lnTo>
                    <a:pt x="6344139" y="538933"/>
                  </a:lnTo>
                  <a:lnTo>
                    <a:pt x="6304207" y="575521"/>
                  </a:lnTo>
                  <a:lnTo>
                    <a:pt x="6265152" y="611947"/>
                  </a:lnTo>
                  <a:lnTo>
                    <a:pt x="6227047" y="648061"/>
                  </a:lnTo>
                  <a:lnTo>
                    <a:pt x="6153982" y="718742"/>
                  </a:lnTo>
                  <a:lnTo>
                    <a:pt x="6085601" y="786353"/>
                  </a:lnTo>
                  <a:lnTo>
                    <a:pt x="5891659" y="981302"/>
                  </a:lnTo>
                  <a:lnTo>
                    <a:pt x="5870699" y="1001836"/>
                  </a:lnTo>
                  <a:lnTo>
                    <a:pt x="5839618" y="1028465"/>
                  </a:lnTo>
                  <a:lnTo>
                    <a:pt x="5810667" y="1046403"/>
                  </a:lnTo>
                  <a:lnTo>
                    <a:pt x="5783675" y="1056436"/>
                  </a:lnTo>
                  <a:lnTo>
                    <a:pt x="5758471" y="1059348"/>
                  </a:lnTo>
                  <a:lnTo>
                    <a:pt x="5734884" y="1055926"/>
                  </a:lnTo>
                  <a:lnTo>
                    <a:pt x="5691875" y="1033219"/>
                  </a:lnTo>
                  <a:lnTo>
                    <a:pt x="5653277" y="994595"/>
                  </a:lnTo>
                  <a:lnTo>
                    <a:pt x="5617721" y="946336"/>
                  </a:lnTo>
                  <a:lnTo>
                    <a:pt x="5567090" y="869623"/>
                  </a:lnTo>
                  <a:lnTo>
                    <a:pt x="5550248" y="846039"/>
                  </a:lnTo>
                  <a:lnTo>
                    <a:pt x="5515592" y="806565"/>
                  </a:lnTo>
                  <a:lnTo>
                    <a:pt x="5478496" y="782584"/>
                  </a:lnTo>
                  <a:lnTo>
                    <a:pt x="5458604" y="778365"/>
                  </a:lnTo>
                  <a:lnTo>
                    <a:pt x="5437588" y="780375"/>
                  </a:lnTo>
                  <a:lnTo>
                    <a:pt x="5415277" y="789399"/>
                  </a:lnTo>
                  <a:lnTo>
                    <a:pt x="5391499" y="806222"/>
                  </a:lnTo>
                  <a:lnTo>
                    <a:pt x="5369360" y="824739"/>
                  </a:lnTo>
                  <a:lnTo>
                    <a:pt x="5346358" y="843438"/>
                  </a:lnTo>
                  <a:lnTo>
                    <a:pt x="5297426" y="880479"/>
                  </a:lnTo>
                  <a:lnTo>
                    <a:pt x="5244028" y="915548"/>
                  </a:lnTo>
                  <a:lnTo>
                    <a:pt x="5185491" y="946847"/>
                  </a:lnTo>
                  <a:lnTo>
                    <a:pt x="5121140" y="972580"/>
                  </a:lnTo>
                  <a:lnTo>
                    <a:pt x="5050301" y="990948"/>
                  </a:lnTo>
                  <a:lnTo>
                    <a:pt x="5012238" y="996809"/>
                  </a:lnTo>
                  <a:lnTo>
                    <a:pt x="4972300" y="1000154"/>
                  </a:lnTo>
                  <a:lnTo>
                    <a:pt x="4930403" y="1000760"/>
                  </a:lnTo>
                  <a:lnTo>
                    <a:pt x="4886462" y="998402"/>
                  </a:lnTo>
                  <a:lnTo>
                    <a:pt x="4840394" y="992854"/>
                  </a:lnTo>
                  <a:lnTo>
                    <a:pt x="4792114" y="983893"/>
                  </a:lnTo>
                  <a:lnTo>
                    <a:pt x="4741537" y="971293"/>
                  </a:lnTo>
                  <a:lnTo>
                    <a:pt x="4688580" y="954830"/>
                  </a:lnTo>
                  <a:lnTo>
                    <a:pt x="4633158" y="934280"/>
                  </a:lnTo>
                  <a:lnTo>
                    <a:pt x="4575187" y="909417"/>
                  </a:lnTo>
                  <a:lnTo>
                    <a:pt x="4514583" y="880016"/>
                  </a:lnTo>
                  <a:lnTo>
                    <a:pt x="4451260" y="845854"/>
                  </a:lnTo>
                  <a:lnTo>
                    <a:pt x="4385136" y="806706"/>
                  </a:lnTo>
                  <a:lnTo>
                    <a:pt x="4316126" y="762346"/>
                  </a:lnTo>
                  <a:lnTo>
                    <a:pt x="4276190" y="737095"/>
                  </a:lnTo>
                  <a:lnTo>
                    <a:pt x="4237779" y="715378"/>
                  </a:lnTo>
                  <a:lnTo>
                    <a:pt x="4200818" y="697076"/>
                  </a:lnTo>
                  <a:lnTo>
                    <a:pt x="4165234" y="682074"/>
                  </a:lnTo>
                  <a:lnTo>
                    <a:pt x="4097901" y="661496"/>
                  </a:lnTo>
                  <a:lnTo>
                    <a:pt x="4035188" y="652705"/>
                  </a:lnTo>
                  <a:lnTo>
                    <a:pt x="4005379" y="652437"/>
                  </a:lnTo>
                  <a:lnTo>
                    <a:pt x="3976503" y="654763"/>
                  </a:lnTo>
                  <a:lnTo>
                    <a:pt x="3921255" y="666729"/>
                  </a:lnTo>
                  <a:lnTo>
                    <a:pt x="3868852" y="687666"/>
                  </a:lnTo>
                  <a:lnTo>
                    <a:pt x="3818703" y="716634"/>
                  </a:lnTo>
                  <a:lnTo>
                    <a:pt x="3770216" y="752694"/>
                  </a:lnTo>
                  <a:lnTo>
                    <a:pt x="3722800" y="794909"/>
                  </a:lnTo>
                  <a:lnTo>
                    <a:pt x="3675863" y="842337"/>
                  </a:lnTo>
                  <a:lnTo>
                    <a:pt x="3628814" y="894042"/>
                  </a:lnTo>
                  <a:lnTo>
                    <a:pt x="3581061" y="949083"/>
                  </a:lnTo>
                  <a:lnTo>
                    <a:pt x="3506819" y="1035848"/>
                  </a:lnTo>
                  <a:lnTo>
                    <a:pt x="3481078" y="1065421"/>
                  </a:lnTo>
                  <a:lnTo>
                    <a:pt x="3454719" y="1095124"/>
                  </a:lnTo>
                  <a:lnTo>
                    <a:pt x="3427665" y="1124840"/>
                  </a:lnTo>
                  <a:lnTo>
                    <a:pt x="3399845" y="1154451"/>
                  </a:lnTo>
                  <a:lnTo>
                    <a:pt x="3371183" y="1183840"/>
                  </a:lnTo>
                  <a:lnTo>
                    <a:pt x="3341605" y="1212889"/>
                  </a:lnTo>
                  <a:lnTo>
                    <a:pt x="3311039" y="1241482"/>
                  </a:lnTo>
                  <a:lnTo>
                    <a:pt x="3279409" y="1269500"/>
                  </a:lnTo>
                  <a:lnTo>
                    <a:pt x="3246642" y="1296828"/>
                  </a:lnTo>
                  <a:lnTo>
                    <a:pt x="3212664" y="1323346"/>
                  </a:lnTo>
                  <a:lnTo>
                    <a:pt x="3177401" y="1348938"/>
                  </a:lnTo>
                  <a:lnTo>
                    <a:pt x="3140779" y="1373486"/>
                  </a:lnTo>
                  <a:lnTo>
                    <a:pt x="3102725" y="1396874"/>
                  </a:lnTo>
                  <a:lnTo>
                    <a:pt x="3063163" y="1418983"/>
                  </a:lnTo>
                  <a:lnTo>
                    <a:pt x="3022021" y="1439696"/>
                  </a:lnTo>
                  <a:lnTo>
                    <a:pt x="2979224" y="1458897"/>
                  </a:lnTo>
                  <a:lnTo>
                    <a:pt x="2941566" y="1473107"/>
                  </a:lnTo>
                  <a:lnTo>
                    <a:pt x="2904138" y="1483967"/>
                  </a:lnTo>
                  <a:lnTo>
                    <a:pt x="2829966" y="1496082"/>
                  </a:lnTo>
                  <a:lnTo>
                    <a:pt x="2793219" y="1497564"/>
                  </a:lnTo>
                  <a:lnTo>
                    <a:pt x="2756695" y="1496146"/>
                  </a:lnTo>
                  <a:lnTo>
                    <a:pt x="2684314" y="1485060"/>
                  </a:lnTo>
                  <a:lnTo>
                    <a:pt x="2612811" y="1463727"/>
                  </a:lnTo>
                  <a:lnTo>
                    <a:pt x="2577385" y="1449500"/>
                  </a:lnTo>
                  <a:lnTo>
                    <a:pt x="2542174" y="1433049"/>
                  </a:lnTo>
                  <a:lnTo>
                    <a:pt x="2507176" y="1414488"/>
                  </a:lnTo>
                  <a:lnTo>
                    <a:pt x="2472391" y="1393929"/>
                  </a:lnTo>
                  <a:lnTo>
                    <a:pt x="2437816" y="1371485"/>
                  </a:lnTo>
                  <a:lnTo>
                    <a:pt x="2403450" y="1347269"/>
                  </a:lnTo>
                  <a:lnTo>
                    <a:pt x="2369291" y="1321393"/>
                  </a:lnTo>
                  <a:lnTo>
                    <a:pt x="2335339" y="1293971"/>
                  </a:lnTo>
                  <a:lnTo>
                    <a:pt x="2301591" y="1265115"/>
                  </a:lnTo>
                  <a:lnTo>
                    <a:pt x="2268047" y="1234939"/>
                  </a:lnTo>
                  <a:lnTo>
                    <a:pt x="2234704" y="1203553"/>
                  </a:lnTo>
                  <a:lnTo>
                    <a:pt x="2201561" y="1171073"/>
                  </a:lnTo>
                  <a:lnTo>
                    <a:pt x="2168617" y="1137610"/>
                  </a:lnTo>
                  <a:lnTo>
                    <a:pt x="2135871" y="1103277"/>
                  </a:lnTo>
                  <a:lnTo>
                    <a:pt x="2103320" y="1068187"/>
                  </a:lnTo>
                  <a:lnTo>
                    <a:pt x="2070963" y="1032453"/>
                  </a:lnTo>
                  <a:lnTo>
                    <a:pt x="2038799" y="996188"/>
                  </a:lnTo>
                  <a:lnTo>
                    <a:pt x="1975043" y="922514"/>
                  </a:lnTo>
                  <a:lnTo>
                    <a:pt x="1757752" y="664501"/>
                  </a:lnTo>
                  <a:lnTo>
                    <a:pt x="1697293" y="594460"/>
                  </a:lnTo>
                  <a:lnTo>
                    <a:pt x="1667326" y="560617"/>
                  </a:lnTo>
                  <a:lnTo>
                    <a:pt x="1637533" y="527708"/>
                  </a:lnTo>
                  <a:lnTo>
                    <a:pt x="1607912" y="495848"/>
                  </a:lnTo>
                  <a:lnTo>
                    <a:pt x="1578461" y="465148"/>
                  </a:lnTo>
                  <a:lnTo>
                    <a:pt x="1549180" y="435722"/>
                  </a:lnTo>
                  <a:lnTo>
                    <a:pt x="1520066" y="407682"/>
                  </a:lnTo>
                  <a:lnTo>
                    <a:pt x="1491118" y="381141"/>
                  </a:lnTo>
                  <a:lnTo>
                    <a:pt x="1433715" y="333007"/>
                  </a:lnTo>
                  <a:lnTo>
                    <a:pt x="1376958" y="292223"/>
                  </a:lnTo>
                  <a:lnTo>
                    <a:pt x="1320835" y="259692"/>
                  </a:lnTo>
                  <a:lnTo>
                    <a:pt x="888829" y="122630"/>
                  </a:lnTo>
                  <a:lnTo>
                    <a:pt x="466818" y="47303"/>
                  </a:lnTo>
                  <a:lnTo>
                    <a:pt x="134650" y="10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88052" y="3939234"/>
              <a:ext cx="7293609" cy="2915285"/>
            </a:xfrm>
            <a:custGeom>
              <a:avLst/>
              <a:gdLst/>
              <a:ahLst/>
              <a:cxnLst/>
              <a:rect l="l" t="t" r="r" b="b"/>
              <a:pathLst>
                <a:path w="7293609" h="2915284">
                  <a:moveTo>
                    <a:pt x="7293521" y="0"/>
                  </a:moveTo>
                  <a:lnTo>
                    <a:pt x="6926529" y="105176"/>
                  </a:lnTo>
                  <a:lnTo>
                    <a:pt x="6703035" y="231263"/>
                  </a:lnTo>
                  <a:lnTo>
                    <a:pt x="6531993" y="460184"/>
                  </a:lnTo>
                  <a:lnTo>
                    <a:pt x="6298400" y="920987"/>
                  </a:lnTo>
                  <a:lnTo>
                    <a:pt x="6273699" y="965392"/>
                  </a:lnTo>
                  <a:lnTo>
                    <a:pt x="6248307" y="1007099"/>
                  </a:lnTo>
                  <a:lnTo>
                    <a:pt x="6222276" y="1046125"/>
                  </a:lnTo>
                  <a:lnTo>
                    <a:pt x="6195662" y="1082489"/>
                  </a:lnTo>
                  <a:lnTo>
                    <a:pt x="6168518" y="1116212"/>
                  </a:lnTo>
                  <a:lnTo>
                    <a:pt x="6140897" y="1147310"/>
                  </a:lnTo>
                  <a:lnTo>
                    <a:pt x="6112854" y="1175804"/>
                  </a:lnTo>
                  <a:lnTo>
                    <a:pt x="6084443" y="1201711"/>
                  </a:lnTo>
                  <a:lnTo>
                    <a:pt x="6026729" y="1245842"/>
                  </a:lnTo>
                  <a:lnTo>
                    <a:pt x="5968189" y="1279854"/>
                  </a:lnTo>
                  <a:lnTo>
                    <a:pt x="5909251" y="1303898"/>
                  </a:lnTo>
                  <a:lnTo>
                    <a:pt x="5850346" y="1318123"/>
                  </a:lnTo>
                  <a:lnTo>
                    <a:pt x="5791906" y="1322680"/>
                  </a:lnTo>
                  <a:lnTo>
                    <a:pt x="5762995" y="1321380"/>
                  </a:lnTo>
                  <a:lnTo>
                    <a:pt x="5706060" y="1311718"/>
                  </a:lnTo>
                  <a:lnTo>
                    <a:pt x="5650666" y="1292763"/>
                  </a:lnTo>
                  <a:lnTo>
                    <a:pt x="5597244" y="1264666"/>
                  </a:lnTo>
                  <a:lnTo>
                    <a:pt x="5546226" y="1227578"/>
                  </a:lnTo>
                  <a:lnTo>
                    <a:pt x="5498041" y="1181650"/>
                  </a:lnTo>
                  <a:lnTo>
                    <a:pt x="5453121" y="1127030"/>
                  </a:lnTo>
                  <a:lnTo>
                    <a:pt x="5411896" y="1063871"/>
                  </a:lnTo>
                  <a:lnTo>
                    <a:pt x="5392804" y="1029136"/>
                  </a:lnTo>
                  <a:lnTo>
                    <a:pt x="5374798" y="992322"/>
                  </a:lnTo>
                  <a:lnTo>
                    <a:pt x="5357930" y="953448"/>
                  </a:lnTo>
                  <a:lnTo>
                    <a:pt x="5342256" y="912533"/>
                  </a:lnTo>
                  <a:lnTo>
                    <a:pt x="5327829" y="869596"/>
                  </a:lnTo>
                  <a:lnTo>
                    <a:pt x="5314702" y="824655"/>
                  </a:lnTo>
                  <a:lnTo>
                    <a:pt x="5302930" y="777729"/>
                  </a:lnTo>
                  <a:lnTo>
                    <a:pt x="5292567" y="728838"/>
                  </a:lnTo>
                  <a:lnTo>
                    <a:pt x="5283666" y="678000"/>
                  </a:lnTo>
                  <a:lnTo>
                    <a:pt x="5269957" y="579178"/>
                  </a:lnTo>
                  <a:lnTo>
                    <a:pt x="5262858" y="537394"/>
                  </a:lnTo>
                  <a:lnTo>
                    <a:pt x="5254992" y="499729"/>
                  </a:lnTo>
                  <a:lnTo>
                    <a:pt x="5236987" y="436153"/>
                  </a:lnTo>
                  <a:lnTo>
                    <a:pt x="5215997" y="387241"/>
                  </a:lnTo>
                  <a:lnTo>
                    <a:pt x="5192080" y="351781"/>
                  </a:lnTo>
                  <a:lnTo>
                    <a:pt x="5150839" y="321165"/>
                  </a:lnTo>
                  <a:lnTo>
                    <a:pt x="5103330" y="314008"/>
                  </a:lnTo>
                  <a:lnTo>
                    <a:pt x="5086134" y="316129"/>
                  </a:lnTo>
                  <a:lnTo>
                    <a:pt x="5030565" y="333894"/>
                  </a:lnTo>
                  <a:lnTo>
                    <a:pt x="4990274" y="353726"/>
                  </a:lnTo>
                  <a:lnTo>
                    <a:pt x="4947451" y="378536"/>
                  </a:lnTo>
                  <a:lnTo>
                    <a:pt x="4902155" y="407115"/>
                  </a:lnTo>
                  <a:lnTo>
                    <a:pt x="4804367" y="470732"/>
                  </a:lnTo>
                  <a:lnTo>
                    <a:pt x="4778463" y="487099"/>
                  </a:lnTo>
                  <a:lnTo>
                    <a:pt x="4724955" y="519332"/>
                  </a:lnTo>
                  <a:lnTo>
                    <a:pt x="4669227" y="549884"/>
                  </a:lnTo>
                  <a:lnTo>
                    <a:pt x="4611338" y="577546"/>
                  </a:lnTo>
                  <a:lnTo>
                    <a:pt x="4551344" y="601108"/>
                  </a:lnTo>
                  <a:lnTo>
                    <a:pt x="4489301" y="619358"/>
                  </a:lnTo>
                  <a:lnTo>
                    <a:pt x="4425266" y="631086"/>
                  </a:lnTo>
                  <a:lnTo>
                    <a:pt x="4359296" y="635081"/>
                  </a:lnTo>
                  <a:lnTo>
                    <a:pt x="4325603" y="633801"/>
                  </a:lnTo>
                  <a:lnTo>
                    <a:pt x="4256836" y="623927"/>
                  </a:lnTo>
                  <a:lnTo>
                    <a:pt x="4186276" y="603295"/>
                  </a:lnTo>
                  <a:lnTo>
                    <a:pt x="4025715" y="543939"/>
                  </a:lnTo>
                  <a:lnTo>
                    <a:pt x="3962396" y="521623"/>
                  </a:lnTo>
                  <a:lnTo>
                    <a:pt x="3899643" y="500935"/>
                  </a:lnTo>
                  <a:lnTo>
                    <a:pt x="3837491" y="482419"/>
                  </a:lnTo>
                  <a:lnTo>
                    <a:pt x="3775970" y="466618"/>
                  </a:lnTo>
                  <a:lnTo>
                    <a:pt x="3715115" y="454074"/>
                  </a:lnTo>
                  <a:lnTo>
                    <a:pt x="3654959" y="445330"/>
                  </a:lnTo>
                  <a:lnTo>
                    <a:pt x="3595533" y="440930"/>
                  </a:lnTo>
                  <a:lnTo>
                    <a:pt x="3566105" y="440528"/>
                  </a:lnTo>
                  <a:lnTo>
                    <a:pt x="3536872" y="441415"/>
                  </a:lnTo>
                  <a:lnTo>
                    <a:pt x="3479007" y="447329"/>
                  </a:lnTo>
                  <a:lnTo>
                    <a:pt x="3421973" y="459214"/>
                  </a:lnTo>
                  <a:lnTo>
                    <a:pt x="3365801" y="477613"/>
                  </a:lnTo>
                  <a:lnTo>
                    <a:pt x="3310524" y="503070"/>
                  </a:lnTo>
                  <a:lnTo>
                    <a:pt x="3256176" y="536126"/>
                  </a:lnTo>
                  <a:lnTo>
                    <a:pt x="3202790" y="577325"/>
                  </a:lnTo>
                  <a:lnTo>
                    <a:pt x="3150398" y="627209"/>
                  </a:lnTo>
                  <a:lnTo>
                    <a:pt x="3124585" y="655578"/>
                  </a:lnTo>
                  <a:lnTo>
                    <a:pt x="3099033" y="686322"/>
                  </a:lnTo>
                  <a:lnTo>
                    <a:pt x="3073746" y="719509"/>
                  </a:lnTo>
                  <a:lnTo>
                    <a:pt x="3048728" y="755206"/>
                  </a:lnTo>
                  <a:lnTo>
                    <a:pt x="3023983" y="793481"/>
                  </a:lnTo>
                  <a:lnTo>
                    <a:pt x="2999516" y="834403"/>
                  </a:lnTo>
                  <a:lnTo>
                    <a:pt x="2975330" y="878039"/>
                  </a:lnTo>
                  <a:lnTo>
                    <a:pt x="2951430" y="924458"/>
                  </a:lnTo>
                  <a:lnTo>
                    <a:pt x="2927819" y="973726"/>
                  </a:lnTo>
                  <a:lnTo>
                    <a:pt x="2904503" y="1025911"/>
                  </a:lnTo>
                  <a:lnTo>
                    <a:pt x="2881484" y="1081083"/>
                  </a:lnTo>
                  <a:lnTo>
                    <a:pt x="2858767" y="1139307"/>
                  </a:lnTo>
                  <a:lnTo>
                    <a:pt x="2836356" y="1200653"/>
                  </a:lnTo>
                  <a:lnTo>
                    <a:pt x="2814256" y="1265188"/>
                  </a:lnTo>
                  <a:lnTo>
                    <a:pt x="2792470" y="1332980"/>
                  </a:lnTo>
                  <a:lnTo>
                    <a:pt x="2771002" y="1404097"/>
                  </a:lnTo>
                  <a:lnTo>
                    <a:pt x="2749857" y="1478607"/>
                  </a:lnTo>
                  <a:lnTo>
                    <a:pt x="2729039" y="1556577"/>
                  </a:lnTo>
                  <a:lnTo>
                    <a:pt x="2689001" y="1715354"/>
                  </a:lnTo>
                  <a:lnTo>
                    <a:pt x="2668772" y="1789914"/>
                  </a:lnTo>
                  <a:lnTo>
                    <a:pt x="2647888" y="1861786"/>
                  </a:lnTo>
                  <a:lnTo>
                    <a:pt x="2626373" y="1930997"/>
                  </a:lnTo>
                  <a:lnTo>
                    <a:pt x="2604249" y="1997577"/>
                  </a:lnTo>
                  <a:lnTo>
                    <a:pt x="2581542" y="2061555"/>
                  </a:lnTo>
                  <a:lnTo>
                    <a:pt x="2558274" y="2122960"/>
                  </a:lnTo>
                  <a:lnTo>
                    <a:pt x="2534469" y="2181820"/>
                  </a:lnTo>
                  <a:lnTo>
                    <a:pt x="2510150" y="2238164"/>
                  </a:lnTo>
                  <a:lnTo>
                    <a:pt x="2485342" y="2292021"/>
                  </a:lnTo>
                  <a:lnTo>
                    <a:pt x="2460068" y="2343421"/>
                  </a:lnTo>
                  <a:lnTo>
                    <a:pt x="2434351" y="2392391"/>
                  </a:lnTo>
                  <a:lnTo>
                    <a:pt x="2408215" y="2438961"/>
                  </a:lnTo>
                  <a:lnTo>
                    <a:pt x="2381684" y="2483160"/>
                  </a:lnTo>
                  <a:lnTo>
                    <a:pt x="2354781" y="2525017"/>
                  </a:lnTo>
                  <a:lnTo>
                    <a:pt x="2327530" y="2564560"/>
                  </a:lnTo>
                  <a:lnTo>
                    <a:pt x="2299955" y="2601818"/>
                  </a:lnTo>
                  <a:lnTo>
                    <a:pt x="2272079" y="2636820"/>
                  </a:lnTo>
                  <a:lnTo>
                    <a:pt x="2243925" y="2669596"/>
                  </a:lnTo>
                  <a:lnTo>
                    <a:pt x="2215518" y="2700173"/>
                  </a:lnTo>
                  <a:lnTo>
                    <a:pt x="2186881" y="2728581"/>
                  </a:lnTo>
                  <a:lnTo>
                    <a:pt x="2158038" y="2754849"/>
                  </a:lnTo>
                  <a:lnTo>
                    <a:pt x="2099826" y="2801080"/>
                  </a:lnTo>
                  <a:lnTo>
                    <a:pt x="2041073" y="2839095"/>
                  </a:lnTo>
                  <a:lnTo>
                    <a:pt x="1981966" y="2869127"/>
                  </a:lnTo>
                  <a:lnTo>
                    <a:pt x="1922695" y="2891406"/>
                  </a:lnTo>
                  <a:lnTo>
                    <a:pt x="1863448" y="2906164"/>
                  </a:lnTo>
                  <a:lnTo>
                    <a:pt x="1804415" y="2913630"/>
                  </a:lnTo>
                  <a:lnTo>
                    <a:pt x="1775037" y="2914702"/>
                  </a:lnTo>
                  <a:lnTo>
                    <a:pt x="1745784" y="2914037"/>
                  </a:lnTo>
                  <a:lnTo>
                    <a:pt x="1687745" y="2907615"/>
                  </a:lnTo>
                  <a:lnTo>
                    <a:pt x="1630486" y="2894595"/>
                  </a:lnTo>
                  <a:lnTo>
                    <a:pt x="1574196" y="2875209"/>
                  </a:lnTo>
                  <a:lnTo>
                    <a:pt x="1519064" y="2849687"/>
                  </a:lnTo>
                  <a:lnTo>
                    <a:pt x="1465279" y="2818260"/>
                  </a:lnTo>
                  <a:lnTo>
                    <a:pt x="1413030" y="2781159"/>
                  </a:lnTo>
                  <a:lnTo>
                    <a:pt x="1362505" y="2738615"/>
                  </a:lnTo>
                  <a:lnTo>
                    <a:pt x="1327950" y="2705398"/>
                  </a:lnTo>
                  <a:lnTo>
                    <a:pt x="1295580" y="2670292"/>
                  </a:lnTo>
                  <a:lnTo>
                    <a:pt x="1265354" y="2633468"/>
                  </a:lnTo>
                  <a:lnTo>
                    <a:pt x="1237228" y="2595099"/>
                  </a:lnTo>
                  <a:lnTo>
                    <a:pt x="1211160" y="2555358"/>
                  </a:lnTo>
                  <a:lnTo>
                    <a:pt x="1187106" y="2514415"/>
                  </a:lnTo>
                  <a:lnTo>
                    <a:pt x="1165023" y="2472445"/>
                  </a:lnTo>
                  <a:lnTo>
                    <a:pt x="1144870" y="2429618"/>
                  </a:lnTo>
                  <a:lnTo>
                    <a:pt x="1124472" y="2382202"/>
                  </a:lnTo>
                  <a:lnTo>
                    <a:pt x="1104726" y="2334237"/>
                  </a:lnTo>
                  <a:lnTo>
                    <a:pt x="1085619" y="2285777"/>
                  </a:lnTo>
                  <a:lnTo>
                    <a:pt x="1067141" y="2236876"/>
                  </a:lnTo>
                  <a:lnTo>
                    <a:pt x="1049281" y="2187587"/>
                  </a:lnTo>
                  <a:lnTo>
                    <a:pt x="1032027" y="2137963"/>
                  </a:lnTo>
                  <a:lnTo>
                    <a:pt x="1015369" y="2088058"/>
                  </a:lnTo>
                  <a:lnTo>
                    <a:pt x="999295" y="2037926"/>
                  </a:lnTo>
                  <a:lnTo>
                    <a:pt x="983794" y="1987619"/>
                  </a:lnTo>
                  <a:lnTo>
                    <a:pt x="968856" y="1937193"/>
                  </a:lnTo>
                  <a:lnTo>
                    <a:pt x="954468" y="1886699"/>
                  </a:lnTo>
                  <a:lnTo>
                    <a:pt x="940619" y="1836191"/>
                  </a:lnTo>
                  <a:lnTo>
                    <a:pt x="927299" y="1785724"/>
                  </a:lnTo>
                  <a:lnTo>
                    <a:pt x="914497" y="1735350"/>
                  </a:lnTo>
                  <a:lnTo>
                    <a:pt x="902200" y="1685123"/>
                  </a:lnTo>
                  <a:lnTo>
                    <a:pt x="890399" y="1635096"/>
                  </a:lnTo>
                  <a:lnTo>
                    <a:pt x="879082" y="1585324"/>
                  </a:lnTo>
                  <a:lnTo>
                    <a:pt x="868237" y="1535859"/>
                  </a:lnTo>
                  <a:lnTo>
                    <a:pt x="847922" y="1438065"/>
                  </a:lnTo>
                  <a:lnTo>
                    <a:pt x="829363" y="1342143"/>
                  </a:lnTo>
                  <a:lnTo>
                    <a:pt x="812473" y="1248521"/>
                  </a:lnTo>
                  <a:lnTo>
                    <a:pt x="797162" y="1157627"/>
                  </a:lnTo>
                  <a:lnTo>
                    <a:pt x="790070" y="1113336"/>
                  </a:lnTo>
                  <a:lnTo>
                    <a:pt x="781723" y="1064400"/>
                  </a:lnTo>
                  <a:lnTo>
                    <a:pt x="771832" y="1015950"/>
                  </a:lnTo>
                  <a:lnTo>
                    <a:pt x="760418" y="968017"/>
                  </a:lnTo>
                  <a:lnTo>
                    <a:pt x="747504" y="920630"/>
                  </a:lnTo>
                  <a:lnTo>
                    <a:pt x="733110" y="873821"/>
                  </a:lnTo>
                  <a:lnTo>
                    <a:pt x="717258" y="827618"/>
                  </a:lnTo>
                  <a:lnTo>
                    <a:pt x="699970" y="782053"/>
                  </a:lnTo>
                  <a:lnTo>
                    <a:pt x="681268" y="737155"/>
                  </a:lnTo>
                  <a:lnTo>
                    <a:pt x="661172" y="692955"/>
                  </a:lnTo>
                  <a:lnTo>
                    <a:pt x="639705" y="649482"/>
                  </a:lnTo>
                  <a:lnTo>
                    <a:pt x="616889" y="606767"/>
                  </a:lnTo>
                  <a:lnTo>
                    <a:pt x="592744" y="564840"/>
                  </a:lnTo>
                  <a:lnTo>
                    <a:pt x="567293" y="523731"/>
                  </a:lnTo>
                  <a:lnTo>
                    <a:pt x="540556" y="483470"/>
                  </a:lnTo>
                  <a:lnTo>
                    <a:pt x="512557" y="444087"/>
                  </a:lnTo>
                  <a:lnTo>
                    <a:pt x="483315" y="405613"/>
                  </a:lnTo>
                  <a:lnTo>
                    <a:pt x="452854" y="368077"/>
                  </a:lnTo>
                  <a:lnTo>
                    <a:pt x="421193" y="331510"/>
                  </a:lnTo>
                  <a:lnTo>
                    <a:pt x="388356" y="295942"/>
                  </a:lnTo>
                  <a:lnTo>
                    <a:pt x="354363" y="261403"/>
                  </a:lnTo>
                  <a:lnTo>
                    <a:pt x="319237" y="227923"/>
                  </a:lnTo>
                  <a:lnTo>
                    <a:pt x="282998" y="195532"/>
                  </a:lnTo>
                  <a:lnTo>
                    <a:pt x="245669" y="164261"/>
                  </a:lnTo>
                  <a:lnTo>
                    <a:pt x="207271" y="134139"/>
                  </a:lnTo>
                  <a:lnTo>
                    <a:pt x="167825" y="105197"/>
                  </a:lnTo>
                  <a:lnTo>
                    <a:pt x="127353" y="77464"/>
                  </a:lnTo>
                  <a:lnTo>
                    <a:pt x="85877" y="50972"/>
                  </a:lnTo>
                  <a:lnTo>
                    <a:pt x="43419" y="25750"/>
                  </a:lnTo>
                  <a:lnTo>
                    <a:pt x="0" y="1828"/>
                  </a:lnTo>
                  <a:lnTo>
                    <a:pt x="7293521" y="0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88052" y="3945657"/>
              <a:ext cx="7293521" cy="290822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65444" y="3939247"/>
              <a:ext cx="12623165" cy="2319020"/>
            </a:xfrm>
            <a:custGeom>
              <a:avLst/>
              <a:gdLst/>
              <a:ahLst/>
              <a:cxnLst/>
              <a:rect l="l" t="t" r="r" b="b"/>
              <a:pathLst>
                <a:path w="12623165" h="2319020">
                  <a:moveTo>
                    <a:pt x="6964312" y="0"/>
                  </a:moveTo>
                  <a:lnTo>
                    <a:pt x="6856438" y="0"/>
                  </a:lnTo>
                  <a:lnTo>
                    <a:pt x="6805676" y="16446"/>
                  </a:lnTo>
                  <a:lnTo>
                    <a:pt x="6757632" y="32905"/>
                  </a:lnTo>
                  <a:lnTo>
                    <a:pt x="6712420" y="47320"/>
                  </a:lnTo>
                  <a:lnTo>
                    <a:pt x="6669011" y="61722"/>
                  </a:lnTo>
                  <a:lnTo>
                    <a:pt x="6627482" y="76631"/>
                  </a:lnTo>
                  <a:lnTo>
                    <a:pt x="6587934" y="92621"/>
                  </a:lnTo>
                  <a:lnTo>
                    <a:pt x="6550457" y="110223"/>
                  </a:lnTo>
                  <a:lnTo>
                    <a:pt x="6515138" y="130009"/>
                  </a:lnTo>
                  <a:lnTo>
                    <a:pt x="6482067" y="152527"/>
                  </a:lnTo>
                  <a:lnTo>
                    <a:pt x="6451346" y="178333"/>
                  </a:lnTo>
                  <a:lnTo>
                    <a:pt x="6423063" y="207962"/>
                  </a:lnTo>
                  <a:lnTo>
                    <a:pt x="6397295" y="241985"/>
                  </a:lnTo>
                  <a:lnTo>
                    <a:pt x="6374143" y="280949"/>
                  </a:lnTo>
                  <a:lnTo>
                    <a:pt x="6353708" y="325412"/>
                  </a:lnTo>
                  <a:lnTo>
                    <a:pt x="6336068" y="375907"/>
                  </a:lnTo>
                  <a:lnTo>
                    <a:pt x="6321323" y="433006"/>
                  </a:lnTo>
                  <a:lnTo>
                    <a:pt x="6309550" y="497255"/>
                  </a:lnTo>
                  <a:lnTo>
                    <a:pt x="6300267" y="555015"/>
                  </a:lnTo>
                  <a:lnTo>
                    <a:pt x="6290665" y="612089"/>
                  </a:lnTo>
                  <a:lnTo>
                    <a:pt x="6280772" y="668477"/>
                  </a:lnTo>
                  <a:lnTo>
                    <a:pt x="6270587" y="724192"/>
                  </a:lnTo>
                  <a:lnTo>
                    <a:pt x="6260096" y="779208"/>
                  </a:lnTo>
                  <a:lnTo>
                    <a:pt x="6249314" y="833539"/>
                  </a:lnTo>
                  <a:lnTo>
                    <a:pt x="6238240" y="887171"/>
                  </a:lnTo>
                  <a:lnTo>
                    <a:pt x="6226861" y="940104"/>
                  </a:lnTo>
                  <a:lnTo>
                    <a:pt x="6215202" y="992352"/>
                  </a:lnTo>
                  <a:lnTo>
                    <a:pt x="6203251" y="1043889"/>
                  </a:lnTo>
                  <a:lnTo>
                    <a:pt x="6191008" y="1094714"/>
                  </a:lnTo>
                  <a:lnTo>
                    <a:pt x="6178474" y="1144841"/>
                  </a:lnTo>
                  <a:lnTo>
                    <a:pt x="6165659" y="1194257"/>
                  </a:lnTo>
                  <a:lnTo>
                    <a:pt x="6152553" y="1242949"/>
                  </a:lnTo>
                  <a:lnTo>
                    <a:pt x="6139167" y="1290929"/>
                  </a:lnTo>
                  <a:lnTo>
                    <a:pt x="6125489" y="1338199"/>
                  </a:lnTo>
                  <a:lnTo>
                    <a:pt x="6111532" y="1384744"/>
                  </a:lnTo>
                  <a:lnTo>
                    <a:pt x="6097295" y="1430566"/>
                  </a:lnTo>
                  <a:lnTo>
                    <a:pt x="6082779" y="1475651"/>
                  </a:lnTo>
                  <a:lnTo>
                    <a:pt x="6067971" y="1520012"/>
                  </a:lnTo>
                  <a:lnTo>
                    <a:pt x="6052896" y="1563649"/>
                  </a:lnTo>
                  <a:lnTo>
                    <a:pt x="6037542" y="1606537"/>
                  </a:lnTo>
                  <a:lnTo>
                    <a:pt x="6021921" y="1648701"/>
                  </a:lnTo>
                  <a:lnTo>
                    <a:pt x="6006008" y="1690116"/>
                  </a:lnTo>
                  <a:lnTo>
                    <a:pt x="5989828" y="1730781"/>
                  </a:lnTo>
                  <a:lnTo>
                    <a:pt x="5973381" y="1770710"/>
                  </a:lnTo>
                  <a:lnTo>
                    <a:pt x="5956655" y="1809877"/>
                  </a:lnTo>
                  <a:lnTo>
                    <a:pt x="5932792" y="1860473"/>
                  </a:lnTo>
                  <a:lnTo>
                    <a:pt x="5906694" y="1908759"/>
                  </a:lnTo>
                  <a:lnTo>
                    <a:pt x="5878360" y="1954669"/>
                  </a:lnTo>
                  <a:lnTo>
                    <a:pt x="5847778" y="1998154"/>
                  </a:lnTo>
                  <a:lnTo>
                    <a:pt x="5814974" y="2039137"/>
                  </a:lnTo>
                  <a:lnTo>
                    <a:pt x="5779909" y="2077580"/>
                  </a:lnTo>
                  <a:lnTo>
                    <a:pt x="5742610" y="2113394"/>
                  </a:lnTo>
                  <a:lnTo>
                    <a:pt x="5700496" y="2149284"/>
                  </a:lnTo>
                  <a:lnTo>
                    <a:pt x="5657456" y="2181098"/>
                  </a:lnTo>
                  <a:lnTo>
                    <a:pt x="5613590" y="2208771"/>
                  </a:lnTo>
                  <a:lnTo>
                    <a:pt x="5569039" y="2232253"/>
                  </a:lnTo>
                  <a:lnTo>
                    <a:pt x="5523928" y="2251506"/>
                  </a:lnTo>
                  <a:lnTo>
                    <a:pt x="5478386" y="2266454"/>
                  </a:lnTo>
                  <a:lnTo>
                    <a:pt x="5432526" y="2277072"/>
                  </a:lnTo>
                  <a:lnTo>
                    <a:pt x="5386502" y="2283307"/>
                  </a:lnTo>
                  <a:lnTo>
                    <a:pt x="5340413" y="2285085"/>
                  </a:lnTo>
                  <a:lnTo>
                    <a:pt x="5294414" y="2282380"/>
                  </a:lnTo>
                  <a:lnTo>
                    <a:pt x="5248605" y="2275128"/>
                  </a:lnTo>
                  <a:lnTo>
                    <a:pt x="5203126" y="2263279"/>
                  </a:lnTo>
                  <a:lnTo>
                    <a:pt x="5140083" y="2239594"/>
                  </a:lnTo>
                  <a:lnTo>
                    <a:pt x="5078463" y="2207552"/>
                  </a:lnTo>
                  <a:lnTo>
                    <a:pt x="5018316" y="2167267"/>
                  </a:lnTo>
                  <a:lnTo>
                    <a:pt x="4959743" y="2118880"/>
                  </a:lnTo>
                  <a:lnTo>
                    <a:pt x="4931080" y="2091690"/>
                  </a:lnTo>
                  <a:lnTo>
                    <a:pt x="4902822" y="2062518"/>
                  </a:lnTo>
                  <a:lnTo>
                    <a:pt x="4875022" y="2031390"/>
                  </a:lnTo>
                  <a:lnTo>
                    <a:pt x="4847653" y="1998319"/>
                  </a:lnTo>
                  <a:lnTo>
                    <a:pt x="4820742" y="1963318"/>
                  </a:lnTo>
                  <a:lnTo>
                    <a:pt x="4794288" y="1926399"/>
                  </a:lnTo>
                  <a:lnTo>
                    <a:pt x="4768316" y="1887588"/>
                  </a:lnTo>
                  <a:lnTo>
                    <a:pt x="4742827" y="1846897"/>
                  </a:lnTo>
                  <a:lnTo>
                    <a:pt x="4717847" y="1804339"/>
                  </a:lnTo>
                  <a:lnTo>
                    <a:pt x="4693361" y="1759940"/>
                  </a:lnTo>
                  <a:lnTo>
                    <a:pt x="4669396" y="1713699"/>
                  </a:lnTo>
                  <a:lnTo>
                    <a:pt x="4645952" y="1665655"/>
                  </a:lnTo>
                  <a:lnTo>
                    <a:pt x="4623054" y="1615808"/>
                  </a:lnTo>
                  <a:lnTo>
                    <a:pt x="4600702" y="1564170"/>
                  </a:lnTo>
                  <a:lnTo>
                    <a:pt x="4578896" y="1510779"/>
                  </a:lnTo>
                  <a:lnTo>
                    <a:pt x="4557674" y="1455623"/>
                  </a:lnTo>
                  <a:lnTo>
                    <a:pt x="4537024" y="1398739"/>
                  </a:lnTo>
                  <a:lnTo>
                    <a:pt x="4516971" y="1340142"/>
                  </a:lnTo>
                  <a:lnTo>
                    <a:pt x="4497502" y="1279842"/>
                  </a:lnTo>
                  <a:lnTo>
                    <a:pt x="4478655" y="1217853"/>
                  </a:lnTo>
                  <a:lnTo>
                    <a:pt x="4460418" y="1154201"/>
                  </a:lnTo>
                  <a:lnTo>
                    <a:pt x="4442815" y="1088885"/>
                  </a:lnTo>
                  <a:lnTo>
                    <a:pt x="4407408" y="949134"/>
                  </a:lnTo>
                  <a:lnTo>
                    <a:pt x="4388612" y="879551"/>
                  </a:lnTo>
                  <a:lnTo>
                    <a:pt x="4369460" y="813181"/>
                  </a:lnTo>
                  <a:lnTo>
                    <a:pt x="4349940" y="749973"/>
                  </a:lnTo>
                  <a:lnTo>
                    <a:pt x="4330027" y="689914"/>
                  </a:lnTo>
                  <a:lnTo>
                    <a:pt x="4309707" y="632968"/>
                  </a:lnTo>
                  <a:lnTo>
                    <a:pt x="4288968" y="579120"/>
                  </a:lnTo>
                  <a:lnTo>
                    <a:pt x="4267784" y="528320"/>
                  </a:lnTo>
                  <a:lnTo>
                    <a:pt x="4246143" y="480555"/>
                  </a:lnTo>
                  <a:lnTo>
                    <a:pt x="4224032" y="435800"/>
                  </a:lnTo>
                  <a:lnTo>
                    <a:pt x="4201439" y="394004"/>
                  </a:lnTo>
                  <a:lnTo>
                    <a:pt x="4178325" y="355168"/>
                  </a:lnTo>
                  <a:lnTo>
                    <a:pt x="4154703" y="319239"/>
                  </a:lnTo>
                  <a:lnTo>
                    <a:pt x="4130535" y="286207"/>
                  </a:lnTo>
                  <a:lnTo>
                    <a:pt x="4105808" y="256032"/>
                  </a:lnTo>
                  <a:lnTo>
                    <a:pt x="4054627" y="204139"/>
                  </a:lnTo>
                  <a:lnTo>
                    <a:pt x="4001020" y="163360"/>
                  </a:lnTo>
                  <a:lnTo>
                    <a:pt x="3944874" y="133451"/>
                  </a:lnTo>
                  <a:lnTo>
                    <a:pt x="3903688" y="119062"/>
                  </a:lnTo>
                  <a:lnTo>
                    <a:pt x="3862070" y="110007"/>
                  </a:lnTo>
                  <a:lnTo>
                    <a:pt x="3820020" y="105930"/>
                  </a:lnTo>
                  <a:lnTo>
                    <a:pt x="3777564" y="106464"/>
                  </a:lnTo>
                  <a:lnTo>
                    <a:pt x="3734689" y="111239"/>
                  </a:lnTo>
                  <a:lnTo>
                    <a:pt x="3691407" y="119900"/>
                  </a:lnTo>
                  <a:lnTo>
                    <a:pt x="3647719" y="132092"/>
                  </a:lnTo>
                  <a:lnTo>
                    <a:pt x="3603650" y="147434"/>
                  </a:lnTo>
                  <a:lnTo>
                    <a:pt x="3559187" y="165569"/>
                  </a:lnTo>
                  <a:lnTo>
                    <a:pt x="3514344" y="186131"/>
                  </a:lnTo>
                  <a:lnTo>
                    <a:pt x="3469119" y="208749"/>
                  </a:lnTo>
                  <a:lnTo>
                    <a:pt x="3423539" y="233083"/>
                  </a:lnTo>
                  <a:lnTo>
                    <a:pt x="3377590" y="258737"/>
                  </a:lnTo>
                  <a:lnTo>
                    <a:pt x="3196209" y="363575"/>
                  </a:lnTo>
                  <a:lnTo>
                    <a:pt x="3151517" y="388708"/>
                  </a:lnTo>
                  <a:lnTo>
                    <a:pt x="3106559" y="413156"/>
                  </a:lnTo>
                  <a:lnTo>
                    <a:pt x="3061347" y="436587"/>
                  </a:lnTo>
                  <a:lnTo>
                    <a:pt x="3015894" y="458635"/>
                  </a:lnTo>
                  <a:lnTo>
                    <a:pt x="2970225" y="478967"/>
                  </a:lnTo>
                  <a:lnTo>
                    <a:pt x="2924365" y="497255"/>
                  </a:lnTo>
                  <a:lnTo>
                    <a:pt x="2873248" y="513130"/>
                  </a:lnTo>
                  <a:lnTo>
                    <a:pt x="2823083" y="523049"/>
                  </a:lnTo>
                  <a:lnTo>
                    <a:pt x="2773883" y="527507"/>
                  </a:lnTo>
                  <a:lnTo>
                    <a:pt x="2725648" y="526961"/>
                  </a:lnTo>
                  <a:lnTo>
                    <a:pt x="2678417" y="521906"/>
                  </a:lnTo>
                  <a:lnTo>
                    <a:pt x="2632176" y="512813"/>
                  </a:lnTo>
                  <a:lnTo>
                    <a:pt x="2586977" y="500176"/>
                  </a:lnTo>
                  <a:lnTo>
                    <a:pt x="2542806" y="484479"/>
                  </a:lnTo>
                  <a:lnTo>
                    <a:pt x="2499703" y="466191"/>
                  </a:lnTo>
                  <a:lnTo>
                    <a:pt x="2457666" y="445795"/>
                  </a:lnTo>
                  <a:lnTo>
                    <a:pt x="2416708" y="423773"/>
                  </a:lnTo>
                  <a:lnTo>
                    <a:pt x="2376868" y="400608"/>
                  </a:lnTo>
                  <a:lnTo>
                    <a:pt x="2338146" y="376783"/>
                  </a:lnTo>
                  <a:lnTo>
                    <a:pt x="2300567" y="352780"/>
                  </a:lnTo>
                  <a:lnTo>
                    <a:pt x="2210930" y="294398"/>
                  </a:lnTo>
                  <a:lnTo>
                    <a:pt x="2160955" y="263461"/>
                  </a:lnTo>
                  <a:lnTo>
                    <a:pt x="2114080" y="237782"/>
                  </a:lnTo>
                  <a:lnTo>
                    <a:pt x="2070188" y="218846"/>
                  </a:lnTo>
                  <a:lnTo>
                    <a:pt x="2029129" y="208153"/>
                  </a:lnTo>
                  <a:lnTo>
                    <a:pt x="1990801" y="207225"/>
                  </a:lnTo>
                  <a:lnTo>
                    <a:pt x="1955063" y="217551"/>
                  </a:lnTo>
                  <a:lnTo>
                    <a:pt x="1903196" y="261213"/>
                  </a:lnTo>
                  <a:lnTo>
                    <a:pt x="1881733" y="296354"/>
                  </a:lnTo>
                  <a:lnTo>
                    <a:pt x="1863115" y="340842"/>
                  </a:lnTo>
                  <a:lnTo>
                    <a:pt x="1847253" y="395008"/>
                  </a:lnTo>
                  <a:lnTo>
                    <a:pt x="1834032" y="459219"/>
                  </a:lnTo>
                  <a:lnTo>
                    <a:pt x="1814334" y="596061"/>
                  </a:lnTo>
                  <a:lnTo>
                    <a:pt x="1803082" y="655967"/>
                  </a:lnTo>
                  <a:lnTo>
                    <a:pt x="1789696" y="713422"/>
                  </a:lnTo>
                  <a:lnTo>
                    <a:pt x="1774253" y="768324"/>
                  </a:lnTo>
                  <a:lnTo>
                    <a:pt x="1756803" y="820572"/>
                  </a:lnTo>
                  <a:lnTo>
                    <a:pt x="1737423" y="870064"/>
                  </a:lnTo>
                  <a:lnTo>
                    <a:pt x="1716189" y="916686"/>
                  </a:lnTo>
                  <a:lnTo>
                    <a:pt x="1693151" y="960335"/>
                  </a:lnTo>
                  <a:lnTo>
                    <a:pt x="1668386" y="1000912"/>
                  </a:lnTo>
                  <a:lnTo>
                    <a:pt x="1641957" y="1038313"/>
                  </a:lnTo>
                  <a:lnTo>
                    <a:pt x="1613954" y="1072413"/>
                  </a:lnTo>
                  <a:lnTo>
                    <a:pt x="1584413" y="1103122"/>
                  </a:lnTo>
                  <a:lnTo>
                    <a:pt x="1553413" y="1130338"/>
                  </a:lnTo>
                  <a:lnTo>
                    <a:pt x="1521028" y="1153947"/>
                  </a:lnTo>
                  <a:lnTo>
                    <a:pt x="1487322" y="1173848"/>
                  </a:lnTo>
                  <a:lnTo>
                    <a:pt x="1452372" y="1189939"/>
                  </a:lnTo>
                  <a:lnTo>
                    <a:pt x="1416227" y="1202105"/>
                  </a:lnTo>
                  <a:lnTo>
                    <a:pt x="1378966" y="1210246"/>
                  </a:lnTo>
                  <a:lnTo>
                    <a:pt x="1340167" y="1214462"/>
                  </a:lnTo>
                  <a:lnTo>
                    <a:pt x="1301343" y="1214132"/>
                  </a:lnTo>
                  <a:lnTo>
                    <a:pt x="1262595" y="1209332"/>
                  </a:lnTo>
                  <a:lnTo>
                    <a:pt x="1224026" y="1200150"/>
                  </a:lnTo>
                  <a:lnTo>
                    <a:pt x="1185735" y="1186649"/>
                  </a:lnTo>
                  <a:lnTo>
                    <a:pt x="1147826" y="1168933"/>
                  </a:lnTo>
                  <a:lnTo>
                    <a:pt x="1110399" y="1147064"/>
                  </a:lnTo>
                  <a:lnTo>
                    <a:pt x="1073543" y="1121130"/>
                  </a:lnTo>
                  <a:lnTo>
                    <a:pt x="1037386" y="1091209"/>
                  </a:lnTo>
                  <a:lnTo>
                    <a:pt x="1002017" y="1057389"/>
                  </a:lnTo>
                  <a:lnTo>
                    <a:pt x="967536" y="1019746"/>
                  </a:lnTo>
                  <a:lnTo>
                    <a:pt x="934034" y="978357"/>
                  </a:lnTo>
                  <a:lnTo>
                    <a:pt x="901636" y="933297"/>
                  </a:lnTo>
                  <a:lnTo>
                    <a:pt x="870432" y="884669"/>
                  </a:lnTo>
                  <a:lnTo>
                    <a:pt x="840524" y="832523"/>
                  </a:lnTo>
                  <a:lnTo>
                    <a:pt x="783209" y="720077"/>
                  </a:lnTo>
                  <a:lnTo>
                    <a:pt x="753224" y="665543"/>
                  </a:lnTo>
                  <a:lnTo>
                    <a:pt x="722160" y="613308"/>
                  </a:lnTo>
                  <a:lnTo>
                    <a:pt x="690156" y="563359"/>
                  </a:lnTo>
                  <a:lnTo>
                    <a:pt x="657301" y="515620"/>
                  </a:lnTo>
                  <a:lnTo>
                    <a:pt x="623709" y="470065"/>
                  </a:lnTo>
                  <a:lnTo>
                    <a:pt x="589508" y="426631"/>
                  </a:lnTo>
                  <a:lnTo>
                    <a:pt x="554799" y="385279"/>
                  </a:lnTo>
                  <a:lnTo>
                    <a:pt x="519696" y="345973"/>
                  </a:lnTo>
                  <a:lnTo>
                    <a:pt x="484314" y="308673"/>
                  </a:lnTo>
                  <a:lnTo>
                    <a:pt x="448754" y="273304"/>
                  </a:lnTo>
                  <a:lnTo>
                    <a:pt x="413143" y="239852"/>
                  </a:lnTo>
                  <a:lnTo>
                    <a:pt x="377596" y="208241"/>
                  </a:lnTo>
                  <a:lnTo>
                    <a:pt x="342214" y="178460"/>
                  </a:lnTo>
                  <a:lnTo>
                    <a:pt x="307098" y="150444"/>
                  </a:lnTo>
                  <a:lnTo>
                    <a:pt x="272389" y="124142"/>
                  </a:lnTo>
                  <a:lnTo>
                    <a:pt x="238175" y="99517"/>
                  </a:lnTo>
                  <a:lnTo>
                    <a:pt x="204584" y="76530"/>
                  </a:lnTo>
                  <a:lnTo>
                    <a:pt x="171729" y="55130"/>
                  </a:lnTo>
                  <a:lnTo>
                    <a:pt x="108635" y="16903"/>
                  </a:lnTo>
                  <a:lnTo>
                    <a:pt x="78638" y="0"/>
                  </a:lnTo>
                  <a:lnTo>
                    <a:pt x="0" y="0"/>
                  </a:lnTo>
                  <a:lnTo>
                    <a:pt x="27724" y="14071"/>
                  </a:lnTo>
                  <a:lnTo>
                    <a:pt x="56896" y="29629"/>
                  </a:lnTo>
                  <a:lnTo>
                    <a:pt x="119075" y="65417"/>
                  </a:lnTo>
                  <a:lnTo>
                    <a:pt x="151815" y="85737"/>
                  </a:lnTo>
                  <a:lnTo>
                    <a:pt x="185508" y="107746"/>
                  </a:lnTo>
                  <a:lnTo>
                    <a:pt x="220002" y="131508"/>
                  </a:lnTo>
                  <a:lnTo>
                    <a:pt x="255168" y="157073"/>
                  </a:lnTo>
                  <a:lnTo>
                    <a:pt x="290893" y="184480"/>
                  </a:lnTo>
                  <a:lnTo>
                    <a:pt x="327037" y="213779"/>
                  </a:lnTo>
                  <a:lnTo>
                    <a:pt x="363486" y="245046"/>
                  </a:lnTo>
                  <a:lnTo>
                    <a:pt x="400100" y="278307"/>
                  </a:lnTo>
                  <a:lnTo>
                    <a:pt x="436753" y="313639"/>
                  </a:lnTo>
                  <a:lnTo>
                    <a:pt x="473316" y="351066"/>
                  </a:lnTo>
                  <a:lnTo>
                    <a:pt x="509663" y="390664"/>
                  </a:lnTo>
                  <a:lnTo>
                    <a:pt x="545655" y="432485"/>
                  </a:lnTo>
                  <a:lnTo>
                    <a:pt x="581190" y="476567"/>
                  </a:lnTo>
                  <a:lnTo>
                    <a:pt x="616115" y="522960"/>
                  </a:lnTo>
                  <a:lnTo>
                    <a:pt x="650316" y="571741"/>
                  </a:lnTo>
                  <a:lnTo>
                    <a:pt x="683666" y="622935"/>
                  </a:lnTo>
                  <a:lnTo>
                    <a:pt x="716026" y="676605"/>
                  </a:lnTo>
                  <a:lnTo>
                    <a:pt x="747268" y="732802"/>
                  </a:lnTo>
                  <a:lnTo>
                    <a:pt x="805434" y="846785"/>
                  </a:lnTo>
                  <a:lnTo>
                    <a:pt x="834974" y="898753"/>
                  </a:lnTo>
                  <a:lnTo>
                    <a:pt x="865835" y="947445"/>
                  </a:lnTo>
                  <a:lnTo>
                    <a:pt x="897890" y="992771"/>
                  </a:lnTo>
                  <a:lnTo>
                    <a:pt x="931087" y="1034669"/>
                  </a:lnTo>
                  <a:lnTo>
                    <a:pt x="965301" y="1073073"/>
                  </a:lnTo>
                  <a:lnTo>
                    <a:pt x="1000467" y="1107909"/>
                  </a:lnTo>
                  <a:lnTo>
                    <a:pt x="1036497" y="1139113"/>
                  </a:lnTo>
                  <a:lnTo>
                    <a:pt x="1073289" y="1166622"/>
                  </a:lnTo>
                  <a:lnTo>
                    <a:pt x="1110754" y="1190345"/>
                  </a:lnTo>
                  <a:lnTo>
                    <a:pt x="1148803" y="1210233"/>
                  </a:lnTo>
                  <a:lnTo>
                    <a:pt x="1187361" y="1226223"/>
                  </a:lnTo>
                  <a:lnTo>
                    <a:pt x="1226312" y="1238211"/>
                  </a:lnTo>
                  <a:lnTo>
                    <a:pt x="1265593" y="1246162"/>
                  </a:lnTo>
                  <a:lnTo>
                    <a:pt x="1305102" y="1249984"/>
                  </a:lnTo>
                  <a:lnTo>
                    <a:pt x="1344752" y="1249629"/>
                  </a:lnTo>
                  <a:lnTo>
                    <a:pt x="1384452" y="1245019"/>
                  </a:lnTo>
                  <a:lnTo>
                    <a:pt x="1422349" y="1236738"/>
                  </a:lnTo>
                  <a:lnTo>
                    <a:pt x="1459179" y="1224711"/>
                  </a:lnTo>
                  <a:lnTo>
                    <a:pt x="1494866" y="1209001"/>
                  </a:lnTo>
                  <a:lnTo>
                    <a:pt x="1529359" y="1189723"/>
                  </a:lnTo>
                  <a:lnTo>
                    <a:pt x="1562582" y="1166964"/>
                  </a:lnTo>
                  <a:lnTo>
                    <a:pt x="1594472" y="1140815"/>
                  </a:lnTo>
                  <a:lnTo>
                    <a:pt x="1624977" y="1111377"/>
                  </a:lnTo>
                  <a:lnTo>
                    <a:pt x="1654009" y="1078738"/>
                  </a:lnTo>
                  <a:lnTo>
                    <a:pt x="1681518" y="1043000"/>
                  </a:lnTo>
                  <a:lnTo>
                    <a:pt x="1707426" y="1004252"/>
                  </a:lnTo>
                  <a:lnTo>
                    <a:pt x="1731683" y="962583"/>
                  </a:lnTo>
                  <a:lnTo>
                    <a:pt x="1754212" y="918095"/>
                  </a:lnTo>
                  <a:lnTo>
                    <a:pt x="1774952" y="870889"/>
                  </a:lnTo>
                  <a:lnTo>
                    <a:pt x="1793836" y="821042"/>
                  </a:lnTo>
                  <a:lnTo>
                    <a:pt x="1810804" y="768667"/>
                  </a:lnTo>
                  <a:lnTo>
                    <a:pt x="1825777" y="713841"/>
                  </a:lnTo>
                  <a:lnTo>
                    <a:pt x="1838706" y="656666"/>
                  </a:lnTo>
                  <a:lnTo>
                    <a:pt x="1849513" y="597242"/>
                  </a:lnTo>
                  <a:lnTo>
                    <a:pt x="1867763" y="468033"/>
                  </a:lnTo>
                  <a:lnTo>
                    <a:pt x="1879447" y="409308"/>
                  </a:lnTo>
                  <a:lnTo>
                    <a:pt x="1893214" y="359410"/>
                  </a:lnTo>
                  <a:lnTo>
                    <a:pt x="1909076" y="318274"/>
                  </a:lnTo>
                  <a:lnTo>
                    <a:pt x="1947291" y="262026"/>
                  </a:lnTo>
                  <a:lnTo>
                    <a:pt x="2004364" y="239547"/>
                  </a:lnTo>
                  <a:lnTo>
                    <a:pt x="2044065" y="245516"/>
                  </a:lnTo>
                  <a:lnTo>
                    <a:pt x="2088337" y="262331"/>
                  </a:lnTo>
                  <a:lnTo>
                    <a:pt x="2136724" y="287693"/>
                  </a:lnTo>
                  <a:lnTo>
                    <a:pt x="2188768" y="319239"/>
                  </a:lnTo>
                  <a:lnTo>
                    <a:pt x="2244026" y="354660"/>
                  </a:lnTo>
                  <a:lnTo>
                    <a:pt x="2316111" y="401408"/>
                  </a:lnTo>
                  <a:lnTo>
                    <a:pt x="2353754" y="424776"/>
                  </a:lnTo>
                  <a:lnTo>
                    <a:pt x="2392451" y="447586"/>
                  </a:lnTo>
                  <a:lnTo>
                    <a:pt x="2432189" y="469417"/>
                  </a:lnTo>
                  <a:lnTo>
                    <a:pt x="2472982" y="489851"/>
                  </a:lnTo>
                  <a:lnTo>
                    <a:pt x="2514803" y="508495"/>
                  </a:lnTo>
                  <a:lnTo>
                    <a:pt x="2557678" y="524903"/>
                  </a:lnTo>
                  <a:lnTo>
                    <a:pt x="2601569" y="538683"/>
                  </a:lnTo>
                  <a:lnTo>
                    <a:pt x="2646476" y="549414"/>
                  </a:lnTo>
                  <a:lnTo>
                    <a:pt x="2692412" y="556679"/>
                  </a:lnTo>
                  <a:lnTo>
                    <a:pt x="2739364" y="560070"/>
                  </a:lnTo>
                  <a:lnTo>
                    <a:pt x="2787307" y="559155"/>
                  </a:lnTo>
                  <a:lnTo>
                    <a:pt x="2836265" y="553542"/>
                  </a:lnTo>
                  <a:lnTo>
                    <a:pt x="2886214" y="542798"/>
                  </a:lnTo>
                  <a:lnTo>
                    <a:pt x="2937167" y="526503"/>
                  </a:lnTo>
                  <a:lnTo>
                    <a:pt x="2984309" y="508215"/>
                  </a:lnTo>
                  <a:lnTo>
                    <a:pt x="3031096" y="487857"/>
                  </a:lnTo>
                  <a:lnTo>
                    <a:pt x="3077489" y="465734"/>
                  </a:lnTo>
                  <a:lnTo>
                    <a:pt x="3123476" y="442175"/>
                  </a:lnTo>
                  <a:lnTo>
                    <a:pt x="3169043" y="417512"/>
                  </a:lnTo>
                  <a:lnTo>
                    <a:pt x="3214154" y="392049"/>
                  </a:lnTo>
                  <a:lnTo>
                    <a:pt x="3258794" y="366115"/>
                  </a:lnTo>
                  <a:lnTo>
                    <a:pt x="3302939" y="340029"/>
                  </a:lnTo>
                  <a:lnTo>
                    <a:pt x="3399205" y="284645"/>
                  </a:lnTo>
                  <a:lnTo>
                    <a:pt x="3446615" y="258343"/>
                  </a:lnTo>
                  <a:lnTo>
                    <a:pt x="3493516" y="233565"/>
                  </a:lnTo>
                  <a:lnTo>
                    <a:pt x="3539896" y="210718"/>
                  </a:lnTo>
                  <a:lnTo>
                    <a:pt x="3585730" y="190220"/>
                  </a:lnTo>
                  <a:lnTo>
                    <a:pt x="3630993" y="172529"/>
                  </a:lnTo>
                  <a:lnTo>
                    <a:pt x="3675659" y="158051"/>
                  </a:lnTo>
                  <a:lnTo>
                    <a:pt x="3719728" y="147218"/>
                  </a:lnTo>
                  <a:lnTo>
                    <a:pt x="3763162" y="140449"/>
                  </a:lnTo>
                  <a:lnTo>
                    <a:pt x="3805948" y="138188"/>
                  </a:lnTo>
                  <a:lnTo>
                    <a:pt x="3848074" y="140868"/>
                  </a:lnTo>
                  <a:lnTo>
                    <a:pt x="3889514" y="148894"/>
                  </a:lnTo>
                  <a:lnTo>
                    <a:pt x="3930231" y="162699"/>
                  </a:lnTo>
                  <a:lnTo>
                    <a:pt x="3985158" y="192443"/>
                  </a:lnTo>
                  <a:lnTo>
                    <a:pt x="4038041" y="234556"/>
                  </a:lnTo>
                  <a:lnTo>
                    <a:pt x="4088892" y="289128"/>
                  </a:lnTo>
                  <a:lnTo>
                    <a:pt x="4113568" y="321119"/>
                  </a:lnTo>
                  <a:lnTo>
                    <a:pt x="4137761" y="356247"/>
                  </a:lnTo>
                  <a:lnTo>
                    <a:pt x="4161459" y="394550"/>
                  </a:lnTo>
                  <a:lnTo>
                    <a:pt x="4184675" y="436016"/>
                  </a:lnTo>
                  <a:lnTo>
                    <a:pt x="4207408" y="480656"/>
                  </a:lnTo>
                  <a:lnTo>
                    <a:pt x="4229671" y="528497"/>
                  </a:lnTo>
                  <a:lnTo>
                    <a:pt x="4251464" y="579539"/>
                  </a:lnTo>
                  <a:lnTo>
                    <a:pt x="4272788" y="633793"/>
                  </a:lnTo>
                  <a:lnTo>
                    <a:pt x="4293641" y="691273"/>
                  </a:lnTo>
                  <a:lnTo>
                    <a:pt x="4314037" y="751979"/>
                  </a:lnTo>
                  <a:lnTo>
                    <a:pt x="4333976" y="815949"/>
                  </a:lnTo>
                  <a:lnTo>
                    <a:pt x="4353471" y="883170"/>
                  </a:lnTo>
                  <a:lnTo>
                    <a:pt x="4372508" y="953655"/>
                  </a:lnTo>
                  <a:lnTo>
                    <a:pt x="4407725" y="1093495"/>
                  </a:lnTo>
                  <a:lnTo>
                    <a:pt x="4424985" y="1158011"/>
                  </a:lnTo>
                  <a:lnTo>
                    <a:pt x="4442879" y="1220939"/>
                  </a:lnTo>
                  <a:lnTo>
                    <a:pt x="4461383" y="1282293"/>
                  </a:lnTo>
                  <a:lnTo>
                    <a:pt x="4480509" y="1342047"/>
                  </a:lnTo>
                  <a:lnTo>
                    <a:pt x="4500245" y="1400187"/>
                  </a:lnTo>
                  <a:lnTo>
                    <a:pt x="4520565" y="1456690"/>
                  </a:lnTo>
                  <a:lnTo>
                    <a:pt x="4541482" y="1511554"/>
                  </a:lnTo>
                  <a:lnTo>
                    <a:pt x="4562957" y="1564754"/>
                  </a:lnTo>
                  <a:lnTo>
                    <a:pt x="4585005" y="1616278"/>
                  </a:lnTo>
                  <a:lnTo>
                    <a:pt x="4607598" y="1666113"/>
                  </a:lnTo>
                  <a:lnTo>
                    <a:pt x="4630737" y="1714233"/>
                  </a:lnTo>
                  <a:lnTo>
                    <a:pt x="4654423" y="1760651"/>
                  </a:lnTo>
                  <a:lnTo>
                    <a:pt x="4678616" y="1805330"/>
                  </a:lnTo>
                  <a:lnTo>
                    <a:pt x="4703330" y="1848256"/>
                  </a:lnTo>
                  <a:lnTo>
                    <a:pt x="4728540" y="1889417"/>
                  </a:lnTo>
                  <a:lnTo>
                    <a:pt x="4754245" y="1928799"/>
                  </a:lnTo>
                  <a:lnTo>
                    <a:pt x="4780432" y="1966404"/>
                  </a:lnTo>
                  <a:lnTo>
                    <a:pt x="4807089" y="2002180"/>
                  </a:lnTo>
                  <a:lnTo>
                    <a:pt x="4834217" y="2036152"/>
                  </a:lnTo>
                  <a:lnTo>
                    <a:pt x="4861801" y="2068271"/>
                  </a:lnTo>
                  <a:lnTo>
                    <a:pt x="4889817" y="2098548"/>
                  </a:lnTo>
                  <a:lnTo>
                    <a:pt x="4918265" y="2126958"/>
                  </a:lnTo>
                  <a:lnTo>
                    <a:pt x="4947145" y="2153488"/>
                  </a:lnTo>
                  <a:lnTo>
                    <a:pt x="4976431" y="2178113"/>
                  </a:lnTo>
                  <a:lnTo>
                    <a:pt x="5036210" y="2221636"/>
                  </a:lnTo>
                  <a:lnTo>
                    <a:pt x="5097513" y="2257387"/>
                  </a:lnTo>
                  <a:lnTo>
                    <a:pt x="5160264" y="2285263"/>
                  </a:lnTo>
                  <a:lnTo>
                    <a:pt x="5237061" y="2307691"/>
                  </a:lnTo>
                  <a:lnTo>
                    <a:pt x="5282260" y="2315172"/>
                  </a:lnTo>
                  <a:lnTo>
                    <a:pt x="5327637" y="2318664"/>
                  </a:lnTo>
                  <a:lnTo>
                    <a:pt x="5373090" y="2318169"/>
                  </a:lnTo>
                  <a:lnTo>
                    <a:pt x="5418518" y="2313711"/>
                  </a:lnTo>
                  <a:lnTo>
                    <a:pt x="5463819" y="2305304"/>
                  </a:lnTo>
                  <a:lnTo>
                    <a:pt x="5508866" y="2292959"/>
                  </a:lnTo>
                  <a:lnTo>
                    <a:pt x="5553583" y="2276691"/>
                  </a:lnTo>
                  <a:lnTo>
                    <a:pt x="5597842" y="2256523"/>
                  </a:lnTo>
                  <a:lnTo>
                    <a:pt x="5641543" y="2232469"/>
                  </a:lnTo>
                  <a:lnTo>
                    <a:pt x="5684583" y="2204542"/>
                  </a:lnTo>
                  <a:lnTo>
                    <a:pt x="5726862" y="2172741"/>
                  </a:lnTo>
                  <a:lnTo>
                    <a:pt x="5768264" y="2137105"/>
                  </a:lnTo>
                  <a:lnTo>
                    <a:pt x="5802363" y="2104555"/>
                  </a:lnTo>
                  <a:lnTo>
                    <a:pt x="5834710" y="2069973"/>
                  </a:lnTo>
                  <a:lnTo>
                    <a:pt x="5865253" y="2033358"/>
                  </a:lnTo>
                  <a:lnTo>
                    <a:pt x="5893968" y="1994763"/>
                  </a:lnTo>
                  <a:lnTo>
                    <a:pt x="5920791" y="1954199"/>
                  </a:lnTo>
                  <a:lnTo>
                    <a:pt x="5945683" y="1911680"/>
                  </a:lnTo>
                  <a:lnTo>
                    <a:pt x="5968606" y="1867230"/>
                  </a:lnTo>
                  <a:lnTo>
                    <a:pt x="5989510" y="1820887"/>
                  </a:lnTo>
                  <a:lnTo>
                    <a:pt x="6006439" y="1781886"/>
                  </a:lnTo>
                  <a:lnTo>
                    <a:pt x="6023076" y="1742084"/>
                  </a:lnTo>
                  <a:lnTo>
                    <a:pt x="6039434" y="1701469"/>
                  </a:lnTo>
                  <a:lnTo>
                    <a:pt x="6055512" y="1660067"/>
                  </a:lnTo>
                  <a:lnTo>
                    <a:pt x="6071286" y="1617878"/>
                  </a:lnTo>
                  <a:lnTo>
                    <a:pt x="6086780" y="1574914"/>
                  </a:lnTo>
                  <a:lnTo>
                    <a:pt x="6101981" y="1531162"/>
                  </a:lnTo>
                  <a:lnTo>
                    <a:pt x="6116891" y="1486649"/>
                  </a:lnTo>
                  <a:lnTo>
                    <a:pt x="6131522" y="1441361"/>
                  </a:lnTo>
                  <a:lnTo>
                    <a:pt x="6145847" y="1395323"/>
                  </a:lnTo>
                  <a:lnTo>
                    <a:pt x="6159881" y="1348536"/>
                  </a:lnTo>
                  <a:lnTo>
                    <a:pt x="6173635" y="1301000"/>
                  </a:lnTo>
                  <a:lnTo>
                    <a:pt x="6187084" y="1252728"/>
                  </a:lnTo>
                  <a:lnTo>
                    <a:pt x="6200241" y="1203718"/>
                  </a:lnTo>
                  <a:lnTo>
                    <a:pt x="6213106" y="1153985"/>
                  </a:lnTo>
                  <a:lnTo>
                    <a:pt x="6225679" y="1103528"/>
                  </a:lnTo>
                  <a:lnTo>
                    <a:pt x="6237960" y="1052360"/>
                  </a:lnTo>
                  <a:lnTo>
                    <a:pt x="6249936" y="1000480"/>
                  </a:lnTo>
                  <a:lnTo>
                    <a:pt x="6261620" y="947902"/>
                  </a:lnTo>
                  <a:lnTo>
                    <a:pt x="6273000" y="894626"/>
                  </a:lnTo>
                  <a:lnTo>
                    <a:pt x="6284099" y="840663"/>
                  </a:lnTo>
                  <a:lnTo>
                    <a:pt x="6294882" y="786015"/>
                  </a:lnTo>
                  <a:lnTo>
                    <a:pt x="6305385" y="730694"/>
                  </a:lnTo>
                  <a:lnTo>
                    <a:pt x="6315570" y="674700"/>
                  </a:lnTo>
                  <a:lnTo>
                    <a:pt x="6325476" y="618032"/>
                  </a:lnTo>
                  <a:lnTo>
                    <a:pt x="6335065" y="560717"/>
                  </a:lnTo>
                  <a:lnTo>
                    <a:pt x="6344361" y="502742"/>
                  </a:lnTo>
                  <a:lnTo>
                    <a:pt x="6356439" y="438975"/>
                  </a:lnTo>
                  <a:lnTo>
                    <a:pt x="6371501" y="382790"/>
                  </a:lnTo>
                  <a:lnTo>
                    <a:pt x="6389510" y="333565"/>
                  </a:lnTo>
                  <a:lnTo>
                    <a:pt x="6410401" y="290639"/>
                  </a:lnTo>
                  <a:lnTo>
                    <a:pt x="6434137" y="253390"/>
                  </a:lnTo>
                  <a:lnTo>
                    <a:pt x="6460680" y="221157"/>
                  </a:lnTo>
                  <a:lnTo>
                    <a:pt x="6489979" y="193319"/>
                  </a:lnTo>
                  <a:lnTo>
                    <a:pt x="6521996" y="169240"/>
                  </a:lnTo>
                  <a:lnTo>
                    <a:pt x="6556692" y="148259"/>
                  </a:lnTo>
                  <a:lnTo>
                    <a:pt x="6594005" y="129755"/>
                  </a:lnTo>
                  <a:lnTo>
                    <a:pt x="6633896" y="113080"/>
                  </a:lnTo>
                  <a:lnTo>
                    <a:pt x="6676326" y="97586"/>
                  </a:lnTo>
                  <a:lnTo>
                    <a:pt x="6721259" y="82651"/>
                  </a:lnTo>
                  <a:lnTo>
                    <a:pt x="6814909" y="53213"/>
                  </a:lnTo>
                  <a:lnTo>
                    <a:pt x="6863042" y="37236"/>
                  </a:lnTo>
                  <a:lnTo>
                    <a:pt x="6912902" y="19558"/>
                  </a:lnTo>
                  <a:lnTo>
                    <a:pt x="6964312" y="0"/>
                  </a:lnTo>
                  <a:close/>
                </a:path>
                <a:path w="12623165" h="2319020">
                  <a:moveTo>
                    <a:pt x="12622543" y="0"/>
                  </a:moveTo>
                  <a:lnTo>
                    <a:pt x="7074789" y="0"/>
                  </a:lnTo>
                  <a:lnTo>
                    <a:pt x="7209422" y="10020"/>
                  </a:lnTo>
                  <a:lnTo>
                    <a:pt x="7541590" y="47294"/>
                  </a:lnTo>
                  <a:lnTo>
                    <a:pt x="7963598" y="122618"/>
                  </a:lnTo>
                  <a:lnTo>
                    <a:pt x="8367776" y="246799"/>
                  </a:lnTo>
                  <a:lnTo>
                    <a:pt x="8423592" y="274866"/>
                  </a:lnTo>
                  <a:lnTo>
                    <a:pt x="8480031" y="311632"/>
                  </a:lnTo>
                  <a:lnTo>
                    <a:pt x="8537105" y="356209"/>
                  </a:lnTo>
                  <a:lnTo>
                    <a:pt x="8594839" y="407670"/>
                  </a:lnTo>
                  <a:lnTo>
                    <a:pt x="8623948" y="435711"/>
                  </a:lnTo>
                  <a:lnTo>
                    <a:pt x="8653234" y="465137"/>
                  </a:lnTo>
                  <a:lnTo>
                    <a:pt x="8682685" y="495846"/>
                  </a:lnTo>
                  <a:lnTo>
                    <a:pt x="8712302" y="527697"/>
                  </a:lnTo>
                  <a:lnTo>
                    <a:pt x="8742096" y="560616"/>
                  </a:lnTo>
                  <a:lnTo>
                    <a:pt x="8772068" y="594448"/>
                  </a:lnTo>
                  <a:lnTo>
                    <a:pt x="8802205" y="629119"/>
                  </a:lnTo>
                  <a:lnTo>
                    <a:pt x="8822182" y="652437"/>
                  </a:lnTo>
                  <a:lnTo>
                    <a:pt x="8832520" y="664489"/>
                  </a:lnTo>
                  <a:lnTo>
                    <a:pt x="8863012" y="700468"/>
                  </a:lnTo>
                  <a:lnTo>
                    <a:pt x="8986812" y="848067"/>
                  </a:lnTo>
                  <a:lnTo>
                    <a:pt x="9049817" y="922502"/>
                  </a:lnTo>
                  <a:lnTo>
                    <a:pt x="9081592" y="959497"/>
                  </a:lnTo>
                  <a:lnTo>
                    <a:pt x="9113571" y="996188"/>
                  </a:lnTo>
                  <a:lnTo>
                    <a:pt x="9145727" y="1032446"/>
                  </a:lnTo>
                  <a:lnTo>
                    <a:pt x="9178087" y="1068184"/>
                  </a:lnTo>
                  <a:lnTo>
                    <a:pt x="9210637" y="1103274"/>
                  </a:lnTo>
                  <a:lnTo>
                    <a:pt x="9243390" y="1137602"/>
                  </a:lnTo>
                  <a:lnTo>
                    <a:pt x="9276334" y="1171067"/>
                  </a:lnTo>
                  <a:lnTo>
                    <a:pt x="9309468" y="1203553"/>
                  </a:lnTo>
                  <a:lnTo>
                    <a:pt x="9342818" y="1234935"/>
                  </a:lnTo>
                  <a:lnTo>
                    <a:pt x="9376359" y="1265110"/>
                  </a:lnTo>
                  <a:lnTo>
                    <a:pt x="9410103" y="1293964"/>
                  </a:lnTo>
                  <a:lnTo>
                    <a:pt x="9444063" y="1321384"/>
                  </a:lnTo>
                  <a:lnTo>
                    <a:pt x="9478213" y="1347266"/>
                  </a:lnTo>
                  <a:lnTo>
                    <a:pt x="9512579" y="1371485"/>
                  </a:lnTo>
                  <a:lnTo>
                    <a:pt x="9547161" y="1393926"/>
                  </a:lnTo>
                  <a:lnTo>
                    <a:pt x="9581947" y="1414487"/>
                  </a:lnTo>
                  <a:lnTo>
                    <a:pt x="9616948" y="1433042"/>
                  </a:lnTo>
                  <a:lnTo>
                    <a:pt x="9652152" y="1449489"/>
                  </a:lnTo>
                  <a:lnTo>
                    <a:pt x="9687585" y="1463725"/>
                  </a:lnTo>
                  <a:lnTo>
                    <a:pt x="9759086" y="1485049"/>
                  </a:lnTo>
                  <a:lnTo>
                    <a:pt x="9831464" y="1496136"/>
                  </a:lnTo>
                  <a:lnTo>
                    <a:pt x="9867989" y="1497558"/>
                  </a:lnTo>
                  <a:lnTo>
                    <a:pt x="9904730" y="1496072"/>
                  </a:lnTo>
                  <a:lnTo>
                    <a:pt x="9978911" y="1483956"/>
                  </a:lnTo>
                  <a:lnTo>
                    <a:pt x="10016338" y="1473098"/>
                  </a:lnTo>
                  <a:lnTo>
                    <a:pt x="10053993" y="1458887"/>
                  </a:lnTo>
                  <a:lnTo>
                    <a:pt x="10096792" y="1439684"/>
                  </a:lnTo>
                  <a:lnTo>
                    <a:pt x="10137927" y="1418971"/>
                  </a:lnTo>
                  <a:lnTo>
                    <a:pt x="10177488" y="1396873"/>
                  </a:lnTo>
                  <a:lnTo>
                    <a:pt x="10215550" y="1373479"/>
                  </a:lnTo>
                  <a:lnTo>
                    <a:pt x="10252177" y="1348930"/>
                  </a:lnTo>
                  <a:lnTo>
                    <a:pt x="10287432" y="1323340"/>
                  </a:lnTo>
                  <a:lnTo>
                    <a:pt x="10321417" y="1296822"/>
                  </a:lnTo>
                  <a:lnTo>
                    <a:pt x="10354183" y="1269492"/>
                  </a:lnTo>
                  <a:lnTo>
                    <a:pt x="10385806" y="1241475"/>
                  </a:lnTo>
                  <a:lnTo>
                    <a:pt x="10416375" y="1212888"/>
                  </a:lnTo>
                  <a:lnTo>
                    <a:pt x="10445953" y="1183830"/>
                  </a:lnTo>
                  <a:lnTo>
                    <a:pt x="10474617" y="1154442"/>
                  </a:lnTo>
                  <a:lnTo>
                    <a:pt x="10502430" y="1124839"/>
                  </a:lnTo>
                  <a:lnTo>
                    <a:pt x="10529494" y="1095121"/>
                  </a:lnTo>
                  <a:lnTo>
                    <a:pt x="10555846" y="1065415"/>
                  </a:lnTo>
                  <a:lnTo>
                    <a:pt x="10581589" y="1035837"/>
                  </a:lnTo>
                  <a:lnTo>
                    <a:pt x="10679836" y="921194"/>
                  </a:lnTo>
                  <a:lnTo>
                    <a:pt x="10703585" y="894041"/>
                  </a:lnTo>
                  <a:lnTo>
                    <a:pt x="10750639" y="842327"/>
                  </a:lnTo>
                  <a:lnTo>
                    <a:pt x="10797565" y="794905"/>
                  </a:lnTo>
                  <a:lnTo>
                    <a:pt x="10844987" y="752690"/>
                  </a:lnTo>
                  <a:lnTo>
                    <a:pt x="10893476" y="716622"/>
                  </a:lnTo>
                  <a:lnTo>
                    <a:pt x="10943615" y="687654"/>
                  </a:lnTo>
                  <a:lnTo>
                    <a:pt x="10996028" y="666724"/>
                  </a:lnTo>
                  <a:lnTo>
                    <a:pt x="11051273" y="654761"/>
                  </a:lnTo>
                  <a:lnTo>
                    <a:pt x="11076877" y="652703"/>
                  </a:lnTo>
                  <a:lnTo>
                    <a:pt x="11109960" y="652703"/>
                  </a:lnTo>
                  <a:lnTo>
                    <a:pt x="11172673" y="661492"/>
                  </a:lnTo>
                  <a:lnTo>
                    <a:pt x="11240008" y="682066"/>
                  </a:lnTo>
                  <a:lnTo>
                    <a:pt x="11275593" y="697064"/>
                  </a:lnTo>
                  <a:lnTo>
                    <a:pt x="11312550" y="715365"/>
                  </a:lnTo>
                  <a:lnTo>
                    <a:pt x="11350955" y="737095"/>
                  </a:lnTo>
                  <a:lnTo>
                    <a:pt x="11390897" y="762342"/>
                  </a:lnTo>
                  <a:lnTo>
                    <a:pt x="11459909" y="806704"/>
                  </a:lnTo>
                  <a:lnTo>
                    <a:pt x="11526025" y="845845"/>
                  </a:lnTo>
                  <a:lnTo>
                    <a:pt x="11589347" y="880008"/>
                  </a:lnTo>
                  <a:lnTo>
                    <a:pt x="11649951" y="909408"/>
                  </a:lnTo>
                  <a:lnTo>
                    <a:pt x="11707927" y="934275"/>
                  </a:lnTo>
                  <a:lnTo>
                    <a:pt x="11763350" y="954824"/>
                  </a:lnTo>
                  <a:lnTo>
                    <a:pt x="11816309" y="971283"/>
                  </a:lnTo>
                  <a:lnTo>
                    <a:pt x="11866880" y="983881"/>
                  </a:lnTo>
                  <a:lnTo>
                    <a:pt x="11915165" y="992847"/>
                  </a:lnTo>
                  <a:lnTo>
                    <a:pt x="11961228" y="998397"/>
                  </a:lnTo>
                  <a:lnTo>
                    <a:pt x="12005170" y="1000760"/>
                  </a:lnTo>
                  <a:lnTo>
                    <a:pt x="12047068" y="1000150"/>
                  </a:lnTo>
                  <a:lnTo>
                    <a:pt x="12087009" y="996797"/>
                  </a:lnTo>
                  <a:lnTo>
                    <a:pt x="12125071" y="990942"/>
                  </a:lnTo>
                  <a:lnTo>
                    <a:pt x="12195912" y="972578"/>
                  </a:lnTo>
                  <a:lnTo>
                    <a:pt x="12260263" y="946835"/>
                  </a:lnTo>
                  <a:lnTo>
                    <a:pt x="12318797" y="915543"/>
                  </a:lnTo>
                  <a:lnTo>
                    <a:pt x="12372200" y="880478"/>
                  </a:lnTo>
                  <a:lnTo>
                    <a:pt x="12421133" y="843432"/>
                  </a:lnTo>
                  <a:lnTo>
                    <a:pt x="12466269" y="806221"/>
                  </a:lnTo>
                  <a:lnTo>
                    <a:pt x="12490044" y="789393"/>
                  </a:lnTo>
                  <a:lnTo>
                    <a:pt x="12512358" y="780364"/>
                  </a:lnTo>
                  <a:lnTo>
                    <a:pt x="12533376" y="778357"/>
                  </a:lnTo>
                  <a:lnTo>
                    <a:pt x="12553264" y="782574"/>
                  </a:lnTo>
                  <a:lnTo>
                    <a:pt x="12572200" y="792238"/>
                  </a:lnTo>
                  <a:lnTo>
                    <a:pt x="12590361" y="806564"/>
                  </a:lnTo>
                  <a:lnTo>
                    <a:pt x="12607887" y="824738"/>
                  </a:lnTo>
                  <a:lnTo>
                    <a:pt x="12622543" y="842962"/>
                  </a:lnTo>
                  <a:lnTo>
                    <a:pt x="12622543" y="0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42049" y="3939673"/>
              <a:ext cx="5546090" cy="2914650"/>
            </a:xfrm>
            <a:custGeom>
              <a:avLst/>
              <a:gdLst/>
              <a:ahLst/>
              <a:cxnLst/>
              <a:rect l="l" t="t" r="r" b="b"/>
              <a:pathLst>
                <a:path w="5546090" h="2914650">
                  <a:moveTo>
                    <a:pt x="509852" y="440090"/>
                  </a:moveTo>
                  <a:lnTo>
                    <a:pt x="3566105" y="440090"/>
                  </a:lnTo>
                  <a:lnTo>
                    <a:pt x="3536872" y="440977"/>
                  </a:lnTo>
                  <a:lnTo>
                    <a:pt x="3507838" y="443221"/>
                  </a:lnTo>
                  <a:lnTo>
                    <a:pt x="3450384" y="452053"/>
                  </a:lnTo>
                  <a:lnTo>
                    <a:pt x="3393777" y="467127"/>
                  </a:lnTo>
                  <a:lnTo>
                    <a:pt x="3338048" y="488987"/>
                  </a:lnTo>
                  <a:lnTo>
                    <a:pt x="3283232" y="518176"/>
                  </a:lnTo>
                  <a:lnTo>
                    <a:pt x="3229361" y="555236"/>
                  </a:lnTo>
                  <a:lnTo>
                    <a:pt x="3176468" y="600709"/>
                  </a:lnTo>
                  <a:lnTo>
                    <a:pt x="3124585" y="655140"/>
                  </a:lnTo>
                  <a:lnTo>
                    <a:pt x="3099033" y="685884"/>
                  </a:lnTo>
                  <a:lnTo>
                    <a:pt x="3073746" y="719070"/>
                  </a:lnTo>
                  <a:lnTo>
                    <a:pt x="3048728" y="754768"/>
                  </a:lnTo>
                  <a:lnTo>
                    <a:pt x="3023983" y="793043"/>
                  </a:lnTo>
                  <a:lnTo>
                    <a:pt x="2999516" y="833965"/>
                  </a:lnTo>
                  <a:lnTo>
                    <a:pt x="2975330" y="877601"/>
                  </a:lnTo>
                  <a:lnTo>
                    <a:pt x="2951430" y="924019"/>
                  </a:lnTo>
                  <a:lnTo>
                    <a:pt x="2927820" y="973287"/>
                  </a:lnTo>
                  <a:lnTo>
                    <a:pt x="2904503" y="1025473"/>
                  </a:lnTo>
                  <a:lnTo>
                    <a:pt x="2881484" y="1080644"/>
                  </a:lnTo>
                  <a:lnTo>
                    <a:pt x="2858767" y="1138869"/>
                  </a:lnTo>
                  <a:lnTo>
                    <a:pt x="2836357" y="1200215"/>
                  </a:lnTo>
                  <a:lnTo>
                    <a:pt x="2814256" y="1264750"/>
                  </a:lnTo>
                  <a:lnTo>
                    <a:pt x="2792470" y="1332542"/>
                  </a:lnTo>
                  <a:lnTo>
                    <a:pt x="2771002" y="1403659"/>
                  </a:lnTo>
                  <a:lnTo>
                    <a:pt x="2749857" y="1478169"/>
                  </a:lnTo>
                  <a:lnTo>
                    <a:pt x="2729039" y="1556139"/>
                  </a:lnTo>
                  <a:lnTo>
                    <a:pt x="2708552" y="1637637"/>
                  </a:lnTo>
                  <a:lnTo>
                    <a:pt x="2689001" y="1714916"/>
                  </a:lnTo>
                  <a:lnTo>
                    <a:pt x="2668772" y="1789476"/>
                  </a:lnTo>
                  <a:lnTo>
                    <a:pt x="2647888" y="1861348"/>
                  </a:lnTo>
                  <a:lnTo>
                    <a:pt x="2626373" y="1930559"/>
                  </a:lnTo>
                  <a:lnTo>
                    <a:pt x="2604249" y="1997139"/>
                  </a:lnTo>
                  <a:lnTo>
                    <a:pt x="2581542" y="2061117"/>
                  </a:lnTo>
                  <a:lnTo>
                    <a:pt x="2558274" y="2122522"/>
                  </a:lnTo>
                  <a:lnTo>
                    <a:pt x="2534469" y="2181381"/>
                  </a:lnTo>
                  <a:lnTo>
                    <a:pt x="2510150" y="2237726"/>
                  </a:lnTo>
                  <a:lnTo>
                    <a:pt x="2485342" y="2291583"/>
                  </a:lnTo>
                  <a:lnTo>
                    <a:pt x="2460068" y="2342983"/>
                  </a:lnTo>
                  <a:lnTo>
                    <a:pt x="2434351" y="2391953"/>
                  </a:lnTo>
                  <a:lnTo>
                    <a:pt x="2408215" y="2438523"/>
                  </a:lnTo>
                  <a:lnTo>
                    <a:pt x="2381684" y="2482722"/>
                  </a:lnTo>
                  <a:lnTo>
                    <a:pt x="2354781" y="2524579"/>
                  </a:lnTo>
                  <a:lnTo>
                    <a:pt x="2327530" y="2564121"/>
                  </a:lnTo>
                  <a:lnTo>
                    <a:pt x="2299955" y="2601380"/>
                  </a:lnTo>
                  <a:lnTo>
                    <a:pt x="2272079" y="2636382"/>
                  </a:lnTo>
                  <a:lnTo>
                    <a:pt x="2243925" y="2669158"/>
                  </a:lnTo>
                  <a:lnTo>
                    <a:pt x="2215518" y="2699735"/>
                  </a:lnTo>
                  <a:lnTo>
                    <a:pt x="2186881" y="2728143"/>
                  </a:lnTo>
                  <a:lnTo>
                    <a:pt x="2158038" y="2754411"/>
                  </a:lnTo>
                  <a:lnTo>
                    <a:pt x="2099826" y="2800641"/>
                  </a:lnTo>
                  <a:lnTo>
                    <a:pt x="2041073" y="2838657"/>
                  </a:lnTo>
                  <a:lnTo>
                    <a:pt x="1981966" y="2868689"/>
                  </a:lnTo>
                  <a:lnTo>
                    <a:pt x="1922695" y="2890968"/>
                  </a:lnTo>
                  <a:lnTo>
                    <a:pt x="1863448" y="2905725"/>
                  </a:lnTo>
                  <a:lnTo>
                    <a:pt x="1804415" y="2913192"/>
                  </a:lnTo>
                  <a:lnTo>
                    <a:pt x="1776479" y="2914211"/>
                  </a:lnTo>
                  <a:lnTo>
                    <a:pt x="1772724" y="2914211"/>
                  </a:lnTo>
                  <a:lnTo>
                    <a:pt x="1716679" y="2911227"/>
                  </a:lnTo>
                  <a:lnTo>
                    <a:pt x="1659006" y="2901477"/>
                  </a:lnTo>
                  <a:lnTo>
                    <a:pt x="1602208" y="2885245"/>
                  </a:lnTo>
                  <a:lnTo>
                    <a:pt x="1546473" y="2862762"/>
                  </a:lnTo>
                  <a:lnTo>
                    <a:pt x="1491991" y="2834259"/>
                  </a:lnTo>
                  <a:lnTo>
                    <a:pt x="1438950" y="2799966"/>
                  </a:lnTo>
                  <a:lnTo>
                    <a:pt x="1387540" y="2760115"/>
                  </a:lnTo>
                  <a:lnTo>
                    <a:pt x="1327950" y="2704960"/>
                  </a:lnTo>
                  <a:lnTo>
                    <a:pt x="1295580" y="2669854"/>
                  </a:lnTo>
                  <a:lnTo>
                    <a:pt x="1265354" y="2633030"/>
                  </a:lnTo>
                  <a:lnTo>
                    <a:pt x="1237228" y="2594661"/>
                  </a:lnTo>
                  <a:lnTo>
                    <a:pt x="1211160" y="2554919"/>
                  </a:lnTo>
                  <a:lnTo>
                    <a:pt x="1187106" y="2513977"/>
                  </a:lnTo>
                  <a:lnTo>
                    <a:pt x="1165024" y="2472006"/>
                  </a:lnTo>
                  <a:lnTo>
                    <a:pt x="1144870" y="2429180"/>
                  </a:lnTo>
                  <a:lnTo>
                    <a:pt x="1124472" y="2381764"/>
                  </a:lnTo>
                  <a:lnTo>
                    <a:pt x="1104726" y="2333799"/>
                  </a:lnTo>
                  <a:lnTo>
                    <a:pt x="1085619" y="2285339"/>
                  </a:lnTo>
                  <a:lnTo>
                    <a:pt x="1067141" y="2236438"/>
                  </a:lnTo>
                  <a:lnTo>
                    <a:pt x="1049281" y="2187149"/>
                  </a:lnTo>
                  <a:lnTo>
                    <a:pt x="1032027" y="2137525"/>
                  </a:lnTo>
                  <a:lnTo>
                    <a:pt x="1015369" y="2087620"/>
                  </a:lnTo>
                  <a:lnTo>
                    <a:pt x="999295" y="2037488"/>
                  </a:lnTo>
                  <a:lnTo>
                    <a:pt x="983794" y="1987181"/>
                  </a:lnTo>
                  <a:lnTo>
                    <a:pt x="968856" y="1936754"/>
                  </a:lnTo>
                  <a:lnTo>
                    <a:pt x="954468" y="1886261"/>
                  </a:lnTo>
                  <a:lnTo>
                    <a:pt x="940619" y="1835753"/>
                  </a:lnTo>
                  <a:lnTo>
                    <a:pt x="927299" y="1785286"/>
                  </a:lnTo>
                  <a:lnTo>
                    <a:pt x="914497" y="1734912"/>
                  </a:lnTo>
                  <a:lnTo>
                    <a:pt x="902200" y="1684685"/>
                  </a:lnTo>
                  <a:lnTo>
                    <a:pt x="890399" y="1634658"/>
                  </a:lnTo>
                  <a:lnTo>
                    <a:pt x="879082" y="1584886"/>
                  </a:lnTo>
                  <a:lnTo>
                    <a:pt x="868237" y="1535420"/>
                  </a:lnTo>
                  <a:lnTo>
                    <a:pt x="857854" y="1486316"/>
                  </a:lnTo>
                  <a:lnTo>
                    <a:pt x="847922" y="1437627"/>
                  </a:lnTo>
                  <a:lnTo>
                    <a:pt x="838428" y="1389405"/>
                  </a:lnTo>
                  <a:lnTo>
                    <a:pt x="829363" y="1341705"/>
                  </a:lnTo>
                  <a:lnTo>
                    <a:pt x="820715" y="1294579"/>
                  </a:lnTo>
                  <a:lnTo>
                    <a:pt x="812473" y="1248083"/>
                  </a:lnTo>
                  <a:lnTo>
                    <a:pt x="804626" y="1202268"/>
                  </a:lnTo>
                  <a:lnTo>
                    <a:pt x="797162" y="1157188"/>
                  </a:lnTo>
                  <a:lnTo>
                    <a:pt x="790070" y="1112898"/>
                  </a:lnTo>
                  <a:lnTo>
                    <a:pt x="781723" y="1063962"/>
                  </a:lnTo>
                  <a:lnTo>
                    <a:pt x="771832" y="1015512"/>
                  </a:lnTo>
                  <a:lnTo>
                    <a:pt x="760418" y="967579"/>
                  </a:lnTo>
                  <a:lnTo>
                    <a:pt x="747504" y="920192"/>
                  </a:lnTo>
                  <a:lnTo>
                    <a:pt x="733110" y="873383"/>
                  </a:lnTo>
                  <a:lnTo>
                    <a:pt x="717258" y="827180"/>
                  </a:lnTo>
                  <a:lnTo>
                    <a:pt x="699970" y="781615"/>
                  </a:lnTo>
                  <a:lnTo>
                    <a:pt x="681268" y="736717"/>
                  </a:lnTo>
                  <a:lnTo>
                    <a:pt x="661172" y="692517"/>
                  </a:lnTo>
                  <a:lnTo>
                    <a:pt x="639705" y="649044"/>
                  </a:lnTo>
                  <a:lnTo>
                    <a:pt x="616889" y="606329"/>
                  </a:lnTo>
                  <a:lnTo>
                    <a:pt x="592744" y="564402"/>
                  </a:lnTo>
                  <a:lnTo>
                    <a:pt x="567293" y="523293"/>
                  </a:lnTo>
                  <a:lnTo>
                    <a:pt x="540556" y="483032"/>
                  </a:lnTo>
                  <a:lnTo>
                    <a:pt x="512557" y="443649"/>
                  </a:lnTo>
                  <a:lnTo>
                    <a:pt x="509852" y="440090"/>
                  </a:lnTo>
                  <a:close/>
                </a:path>
                <a:path w="5546090" h="2914650">
                  <a:moveTo>
                    <a:pt x="5545949" y="0"/>
                  </a:moveTo>
                  <a:lnTo>
                    <a:pt x="5545949" y="1226893"/>
                  </a:lnTo>
                  <a:lnTo>
                    <a:pt x="5521752" y="1205272"/>
                  </a:lnTo>
                  <a:lnTo>
                    <a:pt x="5498041" y="1181212"/>
                  </a:lnTo>
                  <a:lnTo>
                    <a:pt x="5453121" y="1126592"/>
                  </a:lnTo>
                  <a:lnTo>
                    <a:pt x="5411896" y="1063433"/>
                  </a:lnTo>
                  <a:lnTo>
                    <a:pt x="5392804" y="1028697"/>
                  </a:lnTo>
                  <a:lnTo>
                    <a:pt x="5374798" y="991883"/>
                  </a:lnTo>
                  <a:lnTo>
                    <a:pt x="5357930" y="953010"/>
                  </a:lnTo>
                  <a:lnTo>
                    <a:pt x="5342256" y="912095"/>
                  </a:lnTo>
                  <a:lnTo>
                    <a:pt x="5327829" y="869157"/>
                  </a:lnTo>
                  <a:lnTo>
                    <a:pt x="5314702" y="824217"/>
                  </a:lnTo>
                  <a:lnTo>
                    <a:pt x="5302930" y="777291"/>
                  </a:lnTo>
                  <a:lnTo>
                    <a:pt x="5292567" y="728400"/>
                  </a:lnTo>
                  <a:lnTo>
                    <a:pt x="5283666" y="677562"/>
                  </a:lnTo>
                  <a:lnTo>
                    <a:pt x="5276281" y="624795"/>
                  </a:lnTo>
                  <a:lnTo>
                    <a:pt x="5269957" y="578740"/>
                  </a:lnTo>
                  <a:lnTo>
                    <a:pt x="5262858" y="536956"/>
                  </a:lnTo>
                  <a:lnTo>
                    <a:pt x="5254993" y="499291"/>
                  </a:lnTo>
                  <a:lnTo>
                    <a:pt x="5236987" y="435715"/>
                  </a:lnTo>
                  <a:lnTo>
                    <a:pt x="5215998" y="386803"/>
                  </a:lnTo>
                  <a:lnTo>
                    <a:pt x="5192080" y="351343"/>
                  </a:lnTo>
                  <a:lnTo>
                    <a:pt x="5150839" y="320727"/>
                  </a:lnTo>
                  <a:lnTo>
                    <a:pt x="405035" y="313570"/>
                  </a:lnTo>
                  <a:lnTo>
                    <a:pt x="388356" y="295504"/>
                  </a:lnTo>
                  <a:lnTo>
                    <a:pt x="354363" y="260965"/>
                  </a:lnTo>
                  <a:lnTo>
                    <a:pt x="319237" y="227485"/>
                  </a:lnTo>
                  <a:lnTo>
                    <a:pt x="282998" y="195094"/>
                  </a:lnTo>
                  <a:lnTo>
                    <a:pt x="245669" y="163823"/>
                  </a:lnTo>
                  <a:lnTo>
                    <a:pt x="207271" y="133701"/>
                  </a:lnTo>
                  <a:lnTo>
                    <a:pt x="167825" y="104759"/>
                  </a:lnTo>
                  <a:lnTo>
                    <a:pt x="127353" y="77026"/>
                  </a:lnTo>
                  <a:lnTo>
                    <a:pt x="85877" y="50534"/>
                  </a:lnTo>
                  <a:lnTo>
                    <a:pt x="43419" y="25312"/>
                  </a:lnTo>
                  <a:lnTo>
                    <a:pt x="0" y="1390"/>
                  </a:lnTo>
                  <a:lnTo>
                    <a:pt x="5545949" y="0"/>
                  </a:lnTo>
                  <a:close/>
                </a:path>
                <a:path w="5546090" h="2914650">
                  <a:moveTo>
                    <a:pt x="405035" y="313570"/>
                  </a:moveTo>
                  <a:lnTo>
                    <a:pt x="5103330" y="313570"/>
                  </a:lnTo>
                  <a:lnTo>
                    <a:pt x="5086134" y="315691"/>
                  </a:lnTo>
                  <a:lnTo>
                    <a:pt x="5068270" y="319813"/>
                  </a:lnTo>
                  <a:lnTo>
                    <a:pt x="5030566" y="333456"/>
                  </a:lnTo>
                  <a:lnTo>
                    <a:pt x="4990274" y="353288"/>
                  </a:lnTo>
                  <a:lnTo>
                    <a:pt x="4947451" y="378098"/>
                  </a:lnTo>
                  <a:lnTo>
                    <a:pt x="4902155" y="406676"/>
                  </a:lnTo>
                  <a:lnTo>
                    <a:pt x="4804368" y="470294"/>
                  </a:lnTo>
                  <a:lnTo>
                    <a:pt x="4778463" y="486661"/>
                  </a:lnTo>
                  <a:lnTo>
                    <a:pt x="4724955" y="518894"/>
                  </a:lnTo>
                  <a:lnTo>
                    <a:pt x="4669228" y="549446"/>
                  </a:lnTo>
                  <a:lnTo>
                    <a:pt x="4611338" y="577108"/>
                  </a:lnTo>
                  <a:lnTo>
                    <a:pt x="4551220" y="600709"/>
                  </a:lnTo>
                  <a:lnTo>
                    <a:pt x="4489301" y="618920"/>
                  </a:lnTo>
                  <a:lnTo>
                    <a:pt x="4425266" y="630648"/>
                  </a:lnTo>
                  <a:lnTo>
                    <a:pt x="4359296" y="634643"/>
                  </a:lnTo>
                  <a:lnTo>
                    <a:pt x="4325603" y="633363"/>
                  </a:lnTo>
                  <a:lnTo>
                    <a:pt x="4256836" y="623489"/>
                  </a:lnTo>
                  <a:lnTo>
                    <a:pt x="4186276" y="602857"/>
                  </a:lnTo>
                  <a:lnTo>
                    <a:pt x="4025715" y="543501"/>
                  </a:lnTo>
                  <a:lnTo>
                    <a:pt x="3962396" y="521184"/>
                  </a:lnTo>
                  <a:lnTo>
                    <a:pt x="3899644" y="500497"/>
                  </a:lnTo>
                  <a:lnTo>
                    <a:pt x="3837491" y="481981"/>
                  </a:lnTo>
                  <a:lnTo>
                    <a:pt x="3775970" y="466180"/>
                  </a:lnTo>
                  <a:lnTo>
                    <a:pt x="3715116" y="453636"/>
                  </a:lnTo>
                  <a:lnTo>
                    <a:pt x="3654959" y="444892"/>
                  </a:lnTo>
                  <a:lnTo>
                    <a:pt x="3595533" y="440492"/>
                  </a:lnTo>
                  <a:lnTo>
                    <a:pt x="509852" y="440090"/>
                  </a:lnTo>
                  <a:lnTo>
                    <a:pt x="483315" y="405175"/>
                  </a:lnTo>
                  <a:lnTo>
                    <a:pt x="452854" y="367639"/>
                  </a:lnTo>
                  <a:lnTo>
                    <a:pt x="421193" y="331072"/>
                  </a:lnTo>
                  <a:lnTo>
                    <a:pt x="405035" y="313570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42071" y="3945657"/>
              <a:ext cx="5545927" cy="29082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939247"/>
              <a:ext cx="18288000" cy="2319020"/>
            </a:xfrm>
            <a:custGeom>
              <a:avLst/>
              <a:gdLst/>
              <a:ahLst/>
              <a:cxnLst/>
              <a:rect l="l" t="t" r="r" b="b"/>
              <a:pathLst>
                <a:path w="18288000" h="2319020">
                  <a:moveTo>
                    <a:pt x="5544185" y="0"/>
                  </a:moveTo>
                  <a:lnTo>
                    <a:pt x="0" y="0"/>
                  </a:lnTo>
                  <a:lnTo>
                    <a:pt x="0" y="652437"/>
                  </a:lnTo>
                  <a:lnTo>
                    <a:pt x="0" y="656805"/>
                  </a:lnTo>
                  <a:lnTo>
                    <a:pt x="6591" y="664489"/>
                  </a:lnTo>
                  <a:lnTo>
                    <a:pt x="37084" y="700468"/>
                  </a:lnTo>
                  <a:lnTo>
                    <a:pt x="160870" y="848067"/>
                  </a:lnTo>
                  <a:lnTo>
                    <a:pt x="223875" y="922502"/>
                  </a:lnTo>
                  <a:lnTo>
                    <a:pt x="255663" y="959497"/>
                  </a:lnTo>
                  <a:lnTo>
                    <a:pt x="287629" y="996188"/>
                  </a:lnTo>
                  <a:lnTo>
                    <a:pt x="319798" y="1032446"/>
                  </a:lnTo>
                  <a:lnTo>
                    <a:pt x="352158" y="1068184"/>
                  </a:lnTo>
                  <a:lnTo>
                    <a:pt x="384708" y="1103274"/>
                  </a:lnTo>
                  <a:lnTo>
                    <a:pt x="417449" y="1137602"/>
                  </a:lnTo>
                  <a:lnTo>
                    <a:pt x="450392" y="1171067"/>
                  </a:lnTo>
                  <a:lnTo>
                    <a:pt x="483539" y="1203553"/>
                  </a:lnTo>
                  <a:lnTo>
                    <a:pt x="516877" y="1234935"/>
                  </a:lnTo>
                  <a:lnTo>
                    <a:pt x="550430" y="1265110"/>
                  </a:lnTo>
                  <a:lnTo>
                    <a:pt x="584174" y="1293964"/>
                  </a:lnTo>
                  <a:lnTo>
                    <a:pt x="618121" y="1321384"/>
                  </a:lnTo>
                  <a:lnTo>
                    <a:pt x="652284" y="1347266"/>
                  </a:lnTo>
                  <a:lnTo>
                    <a:pt x="686650" y="1371485"/>
                  </a:lnTo>
                  <a:lnTo>
                    <a:pt x="721220" y="1393926"/>
                  </a:lnTo>
                  <a:lnTo>
                    <a:pt x="756005" y="1414487"/>
                  </a:lnTo>
                  <a:lnTo>
                    <a:pt x="791006" y="1433042"/>
                  </a:lnTo>
                  <a:lnTo>
                    <a:pt x="826223" y="1449489"/>
                  </a:lnTo>
                  <a:lnTo>
                    <a:pt x="861644" y="1463725"/>
                  </a:lnTo>
                  <a:lnTo>
                    <a:pt x="933145" y="1485049"/>
                  </a:lnTo>
                  <a:lnTo>
                    <a:pt x="1005522" y="1496136"/>
                  </a:lnTo>
                  <a:lnTo>
                    <a:pt x="1042047" y="1497558"/>
                  </a:lnTo>
                  <a:lnTo>
                    <a:pt x="1078801" y="1496072"/>
                  </a:lnTo>
                  <a:lnTo>
                    <a:pt x="1152969" y="1483956"/>
                  </a:lnTo>
                  <a:lnTo>
                    <a:pt x="1190396" y="1473098"/>
                  </a:lnTo>
                  <a:lnTo>
                    <a:pt x="1228051" y="1458887"/>
                  </a:lnTo>
                  <a:lnTo>
                    <a:pt x="1270850" y="1439684"/>
                  </a:lnTo>
                  <a:lnTo>
                    <a:pt x="1311998" y="1418971"/>
                  </a:lnTo>
                  <a:lnTo>
                    <a:pt x="1351559" y="1396873"/>
                  </a:lnTo>
                  <a:lnTo>
                    <a:pt x="1389608" y="1373479"/>
                  </a:lnTo>
                  <a:lnTo>
                    <a:pt x="1426235" y="1348930"/>
                  </a:lnTo>
                  <a:lnTo>
                    <a:pt x="1461503" y="1323340"/>
                  </a:lnTo>
                  <a:lnTo>
                    <a:pt x="1495475" y="1296822"/>
                  </a:lnTo>
                  <a:lnTo>
                    <a:pt x="1528241" y="1269492"/>
                  </a:lnTo>
                  <a:lnTo>
                    <a:pt x="1559877" y="1241475"/>
                  </a:lnTo>
                  <a:lnTo>
                    <a:pt x="1590433" y="1212888"/>
                  </a:lnTo>
                  <a:lnTo>
                    <a:pt x="1620012" y="1183830"/>
                  </a:lnTo>
                  <a:lnTo>
                    <a:pt x="1648675" y="1154442"/>
                  </a:lnTo>
                  <a:lnTo>
                    <a:pt x="1676501" y="1124839"/>
                  </a:lnTo>
                  <a:lnTo>
                    <a:pt x="1703552" y="1095121"/>
                  </a:lnTo>
                  <a:lnTo>
                    <a:pt x="1729917" y="1065415"/>
                  </a:lnTo>
                  <a:lnTo>
                    <a:pt x="1755648" y="1035837"/>
                  </a:lnTo>
                  <a:lnTo>
                    <a:pt x="1810931" y="971283"/>
                  </a:lnTo>
                  <a:lnTo>
                    <a:pt x="1853895" y="921194"/>
                  </a:lnTo>
                  <a:lnTo>
                    <a:pt x="1901228" y="867702"/>
                  </a:lnTo>
                  <a:lnTo>
                    <a:pt x="1948141" y="818019"/>
                  </a:lnTo>
                  <a:lnTo>
                    <a:pt x="1995246" y="773087"/>
                  </a:lnTo>
                  <a:lnTo>
                    <a:pt x="2043125" y="733831"/>
                  </a:lnTo>
                  <a:lnTo>
                    <a:pt x="2092363" y="701205"/>
                  </a:lnTo>
                  <a:lnTo>
                    <a:pt x="2143569" y="676135"/>
                  </a:lnTo>
                  <a:lnTo>
                    <a:pt x="2197316" y="659561"/>
                  </a:lnTo>
                  <a:lnTo>
                    <a:pt x="2250935" y="652703"/>
                  </a:lnTo>
                  <a:lnTo>
                    <a:pt x="2284018" y="652703"/>
                  </a:lnTo>
                  <a:lnTo>
                    <a:pt x="2346731" y="661492"/>
                  </a:lnTo>
                  <a:lnTo>
                    <a:pt x="2414066" y="682066"/>
                  </a:lnTo>
                  <a:lnTo>
                    <a:pt x="2449652" y="697064"/>
                  </a:lnTo>
                  <a:lnTo>
                    <a:pt x="2486609" y="715365"/>
                  </a:lnTo>
                  <a:lnTo>
                    <a:pt x="2525026" y="737095"/>
                  </a:lnTo>
                  <a:lnTo>
                    <a:pt x="2564955" y="762342"/>
                  </a:lnTo>
                  <a:lnTo>
                    <a:pt x="2633967" y="806704"/>
                  </a:lnTo>
                  <a:lnTo>
                    <a:pt x="2700096" y="845845"/>
                  </a:lnTo>
                  <a:lnTo>
                    <a:pt x="2763418" y="880008"/>
                  </a:lnTo>
                  <a:lnTo>
                    <a:pt x="2824022" y="909408"/>
                  </a:lnTo>
                  <a:lnTo>
                    <a:pt x="2881985" y="934275"/>
                  </a:lnTo>
                  <a:lnTo>
                    <a:pt x="2937408" y="954824"/>
                  </a:lnTo>
                  <a:lnTo>
                    <a:pt x="2990316" y="971270"/>
                  </a:lnTo>
                  <a:lnTo>
                    <a:pt x="3040951" y="983881"/>
                  </a:lnTo>
                  <a:lnTo>
                    <a:pt x="3089224" y="992847"/>
                  </a:lnTo>
                  <a:lnTo>
                    <a:pt x="3135299" y="998397"/>
                  </a:lnTo>
                  <a:lnTo>
                    <a:pt x="3179241" y="1000760"/>
                  </a:lnTo>
                  <a:lnTo>
                    <a:pt x="3221139" y="1000150"/>
                  </a:lnTo>
                  <a:lnTo>
                    <a:pt x="3261068" y="996797"/>
                  </a:lnTo>
                  <a:lnTo>
                    <a:pt x="3299129" y="990942"/>
                  </a:lnTo>
                  <a:lnTo>
                    <a:pt x="3369970" y="972578"/>
                  </a:lnTo>
                  <a:lnTo>
                    <a:pt x="3434321" y="946835"/>
                  </a:lnTo>
                  <a:lnTo>
                    <a:pt x="3492855" y="915543"/>
                  </a:lnTo>
                  <a:lnTo>
                    <a:pt x="3546259" y="880478"/>
                  </a:lnTo>
                  <a:lnTo>
                    <a:pt x="3595192" y="843432"/>
                  </a:lnTo>
                  <a:lnTo>
                    <a:pt x="3640328" y="806221"/>
                  </a:lnTo>
                  <a:lnTo>
                    <a:pt x="3664115" y="789393"/>
                  </a:lnTo>
                  <a:lnTo>
                    <a:pt x="3686416" y="780364"/>
                  </a:lnTo>
                  <a:lnTo>
                    <a:pt x="3707434" y="778357"/>
                  </a:lnTo>
                  <a:lnTo>
                    <a:pt x="3727323" y="782574"/>
                  </a:lnTo>
                  <a:lnTo>
                    <a:pt x="3764419" y="806564"/>
                  </a:lnTo>
                  <a:lnTo>
                    <a:pt x="3799078" y="846035"/>
                  </a:lnTo>
                  <a:lnTo>
                    <a:pt x="3832669" y="894715"/>
                  </a:lnTo>
                  <a:lnTo>
                    <a:pt x="3849484" y="920546"/>
                  </a:lnTo>
                  <a:lnTo>
                    <a:pt x="3866553" y="946327"/>
                  </a:lnTo>
                  <a:lnTo>
                    <a:pt x="3902113" y="994587"/>
                  </a:lnTo>
                  <a:lnTo>
                    <a:pt x="3940708" y="1033208"/>
                  </a:lnTo>
                  <a:lnTo>
                    <a:pt x="3983723" y="1055916"/>
                  </a:lnTo>
                  <a:lnTo>
                    <a:pt x="4007307" y="1059345"/>
                  </a:lnTo>
                  <a:lnTo>
                    <a:pt x="4032504" y="1056424"/>
                  </a:lnTo>
                  <a:lnTo>
                    <a:pt x="4088447" y="1028458"/>
                  </a:lnTo>
                  <a:lnTo>
                    <a:pt x="4119537" y="1001826"/>
                  </a:lnTo>
                  <a:lnTo>
                    <a:pt x="4150563" y="971283"/>
                  </a:lnTo>
                  <a:lnTo>
                    <a:pt x="4296092" y="824750"/>
                  </a:lnTo>
                  <a:lnTo>
                    <a:pt x="4368000" y="752995"/>
                  </a:lnTo>
                  <a:lnTo>
                    <a:pt x="4402810" y="718731"/>
                  </a:lnTo>
                  <a:lnTo>
                    <a:pt x="4438802" y="683704"/>
                  </a:lnTo>
                  <a:lnTo>
                    <a:pt x="4475886" y="648055"/>
                  </a:lnTo>
                  <a:lnTo>
                    <a:pt x="4513986" y="611936"/>
                  </a:lnTo>
                  <a:lnTo>
                    <a:pt x="4553039" y="575513"/>
                  </a:lnTo>
                  <a:lnTo>
                    <a:pt x="4592967" y="538924"/>
                  </a:lnTo>
                  <a:lnTo>
                    <a:pt x="4633709" y="502335"/>
                  </a:lnTo>
                  <a:lnTo>
                    <a:pt x="4675175" y="465874"/>
                  </a:lnTo>
                  <a:lnTo>
                    <a:pt x="4717288" y="429717"/>
                  </a:lnTo>
                  <a:lnTo>
                    <a:pt x="4759985" y="393992"/>
                  </a:lnTo>
                  <a:lnTo>
                    <a:pt x="4803203" y="358876"/>
                  </a:lnTo>
                  <a:lnTo>
                    <a:pt x="4846840" y="324497"/>
                  </a:lnTo>
                  <a:lnTo>
                    <a:pt x="4890846" y="291033"/>
                  </a:lnTo>
                  <a:lnTo>
                    <a:pt x="4935144" y="258610"/>
                  </a:lnTo>
                  <a:lnTo>
                    <a:pt x="4979644" y="227393"/>
                  </a:lnTo>
                  <a:lnTo>
                    <a:pt x="5024298" y="197523"/>
                  </a:lnTo>
                  <a:lnTo>
                    <a:pt x="5069014" y="169164"/>
                  </a:lnTo>
                  <a:lnTo>
                    <a:pt x="5113718" y="142468"/>
                  </a:lnTo>
                  <a:lnTo>
                    <a:pt x="5158346" y="117576"/>
                  </a:lnTo>
                  <a:lnTo>
                    <a:pt x="5202809" y="94653"/>
                  </a:lnTo>
                  <a:lnTo>
                    <a:pt x="5247056" y="73837"/>
                  </a:lnTo>
                  <a:lnTo>
                    <a:pt x="5290998" y="55283"/>
                  </a:lnTo>
                  <a:lnTo>
                    <a:pt x="5334559" y="39141"/>
                  </a:lnTo>
                  <a:lnTo>
                    <a:pt x="5377675" y="25565"/>
                  </a:lnTo>
                  <a:lnTo>
                    <a:pt x="5420271" y="14719"/>
                  </a:lnTo>
                  <a:lnTo>
                    <a:pt x="5462270" y="6743"/>
                  </a:lnTo>
                  <a:lnTo>
                    <a:pt x="5503596" y="1778"/>
                  </a:lnTo>
                  <a:lnTo>
                    <a:pt x="5544185" y="0"/>
                  </a:lnTo>
                  <a:close/>
                </a:path>
                <a:path w="18288000" h="2319020">
                  <a:moveTo>
                    <a:pt x="18287988" y="2293264"/>
                  </a:moveTo>
                  <a:lnTo>
                    <a:pt x="18213845" y="2293264"/>
                  </a:lnTo>
                  <a:lnTo>
                    <a:pt x="18122570" y="2267864"/>
                  </a:lnTo>
                  <a:lnTo>
                    <a:pt x="17997894" y="2217064"/>
                  </a:lnTo>
                  <a:lnTo>
                    <a:pt x="17967630" y="2191664"/>
                  </a:lnTo>
                  <a:lnTo>
                    <a:pt x="17937760" y="2178964"/>
                  </a:lnTo>
                  <a:lnTo>
                    <a:pt x="17908270" y="2153564"/>
                  </a:lnTo>
                  <a:lnTo>
                    <a:pt x="17879187" y="2128164"/>
                  </a:lnTo>
                  <a:lnTo>
                    <a:pt x="17850511" y="2102764"/>
                  </a:lnTo>
                  <a:lnTo>
                    <a:pt x="17822266" y="2064664"/>
                  </a:lnTo>
                  <a:lnTo>
                    <a:pt x="17794453" y="2039264"/>
                  </a:lnTo>
                  <a:lnTo>
                    <a:pt x="17767084" y="2001164"/>
                  </a:lnTo>
                  <a:lnTo>
                    <a:pt x="17740173" y="1975764"/>
                  </a:lnTo>
                  <a:lnTo>
                    <a:pt x="17713732" y="1937664"/>
                  </a:lnTo>
                  <a:lnTo>
                    <a:pt x="17687760" y="1899564"/>
                  </a:lnTo>
                  <a:lnTo>
                    <a:pt x="17662271" y="1848764"/>
                  </a:lnTo>
                  <a:lnTo>
                    <a:pt x="17637278" y="1810664"/>
                  </a:lnTo>
                  <a:lnTo>
                    <a:pt x="17612805" y="1772564"/>
                  </a:lnTo>
                  <a:lnTo>
                    <a:pt x="17588840" y="1721764"/>
                  </a:lnTo>
                  <a:lnTo>
                    <a:pt x="17565396" y="1670964"/>
                  </a:lnTo>
                  <a:lnTo>
                    <a:pt x="17542498" y="1620164"/>
                  </a:lnTo>
                  <a:lnTo>
                    <a:pt x="17520133" y="1569364"/>
                  </a:lnTo>
                  <a:lnTo>
                    <a:pt x="17498340" y="1518564"/>
                  </a:lnTo>
                  <a:lnTo>
                    <a:pt x="17477118" y="1467764"/>
                  </a:lnTo>
                  <a:lnTo>
                    <a:pt x="17456468" y="1404264"/>
                  </a:lnTo>
                  <a:lnTo>
                    <a:pt x="17436402" y="1340764"/>
                  </a:lnTo>
                  <a:lnTo>
                    <a:pt x="17416945" y="1289964"/>
                  </a:lnTo>
                  <a:lnTo>
                    <a:pt x="17398099" y="1226464"/>
                  </a:lnTo>
                  <a:lnTo>
                    <a:pt x="17379861" y="1162964"/>
                  </a:lnTo>
                  <a:lnTo>
                    <a:pt x="17362259" y="1099464"/>
                  </a:lnTo>
                  <a:lnTo>
                    <a:pt x="17326852" y="959764"/>
                  </a:lnTo>
                  <a:lnTo>
                    <a:pt x="17308056" y="883564"/>
                  </a:lnTo>
                  <a:lnTo>
                    <a:pt x="17288904" y="820064"/>
                  </a:lnTo>
                  <a:lnTo>
                    <a:pt x="17269384" y="756564"/>
                  </a:lnTo>
                  <a:lnTo>
                    <a:pt x="17249471" y="693064"/>
                  </a:lnTo>
                  <a:lnTo>
                    <a:pt x="17229151" y="642264"/>
                  </a:lnTo>
                  <a:lnTo>
                    <a:pt x="17208411" y="591464"/>
                  </a:lnTo>
                  <a:lnTo>
                    <a:pt x="17187228" y="540664"/>
                  </a:lnTo>
                  <a:lnTo>
                    <a:pt x="17165587" y="489864"/>
                  </a:lnTo>
                  <a:lnTo>
                    <a:pt x="17143476" y="439064"/>
                  </a:lnTo>
                  <a:lnTo>
                    <a:pt x="17120870" y="400964"/>
                  </a:lnTo>
                  <a:lnTo>
                    <a:pt x="17097769" y="362864"/>
                  </a:lnTo>
                  <a:lnTo>
                    <a:pt x="17074147" y="324764"/>
                  </a:lnTo>
                  <a:lnTo>
                    <a:pt x="17049979" y="286664"/>
                  </a:lnTo>
                  <a:lnTo>
                    <a:pt x="16999954" y="235864"/>
                  </a:lnTo>
                  <a:lnTo>
                    <a:pt x="16947579" y="185064"/>
                  </a:lnTo>
                  <a:lnTo>
                    <a:pt x="16892715" y="159664"/>
                  </a:lnTo>
                  <a:lnTo>
                    <a:pt x="16864305" y="134264"/>
                  </a:lnTo>
                  <a:lnTo>
                    <a:pt x="16823119" y="121564"/>
                  </a:lnTo>
                  <a:lnTo>
                    <a:pt x="16781501" y="121564"/>
                  </a:lnTo>
                  <a:lnTo>
                    <a:pt x="16739464" y="108864"/>
                  </a:lnTo>
                  <a:lnTo>
                    <a:pt x="16696995" y="108864"/>
                  </a:lnTo>
                  <a:lnTo>
                    <a:pt x="16654120" y="121564"/>
                  </a:lnTo>
                  <a:lnTo>
                    <a:pt x="16610838" y="121564"/>
                  </a:lnTo>
                  <a:lnTo>
                    <a:pt x="16567163" y="134264"/>
                  </a:lnTo>
                  <a:lnTo>
                    <a:pt x="16545128" y="146964"/>
                  </a:lnTo>
                  <a:lnTo>
                    <a:pt x="16523081" y="159664"/>
                  </a:lnTo>
                  <a:lnTo>
                    <a:pt x="16478619" y="172364"/>
                  </a:lnTo>
                  <a:lnTo>
                    <a:pt x="16433775" y="197764"/>
                  </a:lnTo>
                  <a:lnTo>
                    <a:pt x="16388563" y="210464"/>
                  </a:lnTo>
                  <a:lnTo>
                    <a:pt x="16250730" y="286664"/>
                  </a:lnTo>
                  <a:lnTo>
                    <a:pt x="16204083" y="324764"/>
                  </a:lnTo>
                  <a:lnTo>
                    <a:pt x="16070961" y="400964"/>
                  </a:lnTo>
                  <a:lnTo>
                    <a:pt x="16026003" y="413664"/>
                  </a:lnTo>
                  <a:lnTo>
                    <a:pt x="15889656" y="489864"/>
                  </a:lnTo>
                  <a:lnTo>
                    <a:pt x="15843796" y="502564"/>
                  </a:lnTo>
                  <a:lnTo>
                    <a:pt x="15742527" y="527964"/>
                  </a:lnTo>
                  <a:lnTo>
                    <a:pt x="15597848" y="527964"/>
                  </a:lnTo>
                  <a:lnTo>
                    <a:pt x="15462250" y="489864"/>
                  </a:lnTo>
                  <a:lnTo>
                    <a:pt x="15419134" y="477164"/>
                  </a:lnTo>
                  <a:lnTo>
                    <a:pt x="15377097" y="451764"/>
                  </a:lnTo>
                  <a:lnTo>
                    <a:pt x="15336152" y="426364"/>
                  </a:lnTo>
                  <a:lnTo>
                    <a:pt x="15296312" y="400964"/>
                  </a:lnTo>
                  <a:lnTo>
                    <a:pt x="15257590" y="388264"/>
                  </a:lnTo>
                  <a:lnTo>
                    <a:pt x="15220010" y="362864"/>
                  </a:lnTo>
                  <a:lnTo>
                    <a:pt x="15183574" y="337464"/>
                  </a:lnTo>
                  <a:lnTo>
                    <a:pt x="15130374" y="299364"/>
                  </a:lnTo>
                  <a:lnTo>
                    <a:pt x="15080399" y="273964"/>
                  </a:lnTo>
                  <a:lnTo>
                    <a:pt x="15033524" y="248564"/>
                  </a:lnTo>
                  <a:lnTo>
                    <a:pt x="14989620" y="223164"/>
                  </a:lnTo>
                  <a:lnTo>
                    <a:pt x="14948573" y="210464"/>
                  </a:lnTo>
                  <a:lnTo>
                    <a:pt x="14910245" y="210464"/>
                  </a:lnTo>
                  <a:lnTo>
                    <a:pt x="14874507" y="223164"/>
                  </a:lnTo>
                  <a:lnTo>
                    <a:pt x="14847050" y="235864"/>
                  </a:lnTo>
                  <a:lnTo>
                    <a:pt x="14834845" y="248564"/>
                  </a:lnTo>
                  <a:lnTo>
                    <a:pt x="14822640" y="261264"/>
                  </a:lnTo>
                  <a:lnTo>
                    <a:pt x="14801177" y="299364"/>
                  </a:lnTo>
                  <a:lnTo>
                    <a:pt x="14782559" y="350164"/>
                  </a:lnTo>
                  <a:lnTo>
                    <a:pt x="14766684" y="400964"/>
                  </a:lnTo>
                  <a:lnTo>
                    <a:pt x="14753476" y="464464"/>
                  </a:lnTo>
                  <a:lnTo>
                    <a:pt x="14742821" y="540664"/>
                  </a:lnTo>
                  <a:lnTo>
                    <a:pt x="14733778" y="604164"/>
                  </a:lnTo>
                  <a:lnTo>
                    <a:pt x="14722526" y="667664"/>
                  </a:lnTo>
                  <a:lnTo>
                    <a:pt x="14709140" y="718464"/>
                  </a:lnTo>
                  <a:lnTo>
                    <a:pt x="14693697" y="769264"/>
                  </a:lnTo>
                  <a:lnTo>
                    <a:pt x="14676247" y="832764"/>
                  </a:lnTo>
                  <a:lnTo>
                    <a:pt x="14656867" y="870864"/>
                  </a:lnTo>
                  <a:lnTo>
                    <a:pt x="14635620" y="921664"/>
                  </a:lnTo>
                  <a:lnTo>
                    <a:pt x="14612595" y="972464"/>
                  </a:lnTo>
                  <a:lnTo>
                    <a:pt x="14587830" y="1010564"/>
                  </a:lnTo>
                  <a:lnTo>
                    <a:pt x="14561401" y="1048664"/>
                  </a:lnTo>
                  <a:lnTo>
                    <a:pt x="14533385" y="1074064"/>
                  </a:lnTo>
                  <a:lnTo>
                    <a:pt x="14503857" y="1112164"/>
                  </a:lnTo>
                  <a:lnTo>
                    <a:pt x="14472857" y="1137564"/>
                  </a:lnTo>
                  <a:lnTo>
                    <a:pt x="14440472" y="1162964"/>
                  </a:lnTo>
                  <a:lnTo>
                    <a:pt x="14406766" y="1175664"/>
                  </a:lnTo>
                  <a:lnTo>
                    <a:pt x="14371815" y="1201064"/>
                  </a:lnTo>
                  <a:lnTo>
                    <a:pt x="14335671" y="1213764"/>
                  </a:lnTo>
                  <a:lnTo>
                    <a:pt x="14298409" y="1213764"/>
                  </a:lnTo>
                  <a:lnTo>
                    <a:pt x="14259611" y="1226464"/>
                  </a:lnTo>
                  <a:lnTo>
                    <a:pt x="14220787" y="1226464"/>
                  </a:lnTo>
                  <a:lnTo>
                    <a:pt x="14067269" y="1175664"/>
                  </a:lnTo>
                  <a:lnTo>
                    <a:pt x="14029830" y="1150264"/>
                  </a:lnTo>
                  <a:lnTo>
                    <a:pt x="13992987" y="1124864"/>
                  </a:lnTo>
                  <a:lnTo>
                    <a:pt x="13956830" y="1099464"/>
                  </a:lnTo>
                  <a:lnTo>
                    <a:pt x="13921461" y="1061364"/>
                  </a:lnTo>
                  <a:lnTo>
                    <a:pt x="13886968" y="1023264"/>
                  </a:lnTo>
                  <a:lnTo>
                    <a:pt x="13853478" y="985164"/>
                  </a:lnTo>
                  <a:lnTo>
                    <a:pt x="13821080" y="934364"/>
                  </a:lnTo>
                  <a:lnTo>
                    <a:pt x="13789876" y="896264"/>
                  </a:lnTo>
                  <a:lnTo>
                    <a:pt x="13759968" y="832764"/>
                  </a:lnTo>
                  <a:lnTo>
                    <a:pt x="13731456" y="781964"/>
                  </a:lnTo>
                  <a:lnTo>
                    <a:pt x="13702652" y="731164"/>
                  </a:lnTo>
                  <a:lnTo>
                    <a:pt x="13672668" y="667664"/>
                  </a:lnTo>
                  <a:lnTo>
                    <a:pt x="13641604" y="616864"/>
                  </a:lnTo>
                  <a:lnTo>
                    <a:pt x="13609600" y="566064"/>
                  </a:lnTo>
                  <a:lnTo>
                    <a:pt x="13576745" y="527964"/>
                  </a:lnTo>
                  <a:lnTo>
                    <a:pt x="13543153" y="477164"/>
                  </a:lnTo>
                  <a:lnTo>
                    <a:pt x="13508952" y="439064"/>
                  </a:lnTo>
                  <a:lnTo>
                    <a:pt x="13474243" y="388264"/>
                  </a:lnTo>
                  <a:lnTo>
                    <a:pt x="13368198" y="273964"/>
                  </a:lnTo>
                  <a:lnTo>
                    <a:pt x="13332587" y="248564"/>
                  </a:lnTo>
                  <a:lnTo>
                    <a:pt x="13297040" y="210464"/>
                  </a:lnTo>
                  <a:lnTo>
                    <a:pt x="13226542" y="159664"/>
                  </a:lnTo>
                  <a:lnTo>
                    <a:pt x="13191833" y="134264"/>
                  </a:lnTo>
                  <a:lnTo>
                    <a:pt x="13157619" y="108864"/>
                  </a:lnTo>
                  <a:lnTo>
                    <a:pt x="13124028" y="83464"/>
                  </a:lnTo>
                  <a:lnTo>
                    <a:pt x="13091173" y="58064"/>
                  </a:lnTo>
                  <a:lnTo>
                    <a:pt x="13059143" y="45364"/>
                  </a:lnTo>
                  <a:lnTo>
                    <a:pt x="13028079" y="19964"/>
                  </a:lnTo>
                  <a:lnTo>
                    <a:pt x="12998082" y="7264"/>
                  </a:lnTo>
                  <a:lnTo>
                    <a:pt x="12919443" y="7264"/>
                  </a:lnTo>
                  <a:lnTo>
                    <a:pt x="12947168" y="19964"/>
                  </a:lnTo>
                  <a:lnTo>
                    <a:pt x="12976339" y="32664"/>
                  </a:lnTo>
                  <a:lnTo>
                    <a:pt x="13006832" y="58064"/>
                  </a:lnTo>
                  <a:lnTo>
                    <a:pt x="13038506" y="70764"/>
                  </a:lnTo>
                  <a:lnTo>
                    <a:pt x="13071259" y="96164"/>
                  </a:lnTo>
                  <a:lnTo>
                    <a:pt x="13104940" y="108864"/>
                  </a:lnTo>
                  <a:lnTo>
                    <a:pt x="13139433" y="134264"/>
                  </a:lnTo>
                  <a:lnTo>
                    <a:pt x="13174612" y="159664"/>
                  </a:lnTo>
                  <a:lnTo>
                    <a:pt x="13210337" y="185064"/>
                  </a:lnTo>
                  <a:lnTo>
                    <a:pt x="13246481" y="223164"/>
                  </a:lnTo>
                  <a:lnTo>
                    <a:pt x="13282930" y="248564"/>
                  </a:lnTo>
                  <a:lnTo>
                    <a:pt x="13429094" y="400964"/>
                  </a:lnTo>
                  <a:lnTo>
                    <a:pt x="13465099" y="439064"/>
                  </a:lnTo>
                  <a:lnTo>
                    <a:pt x="13500634" y="477164"/>
                  </a:lnTo>
                  <a:lnTo>
                    <a:pt x="13535559" y="527964"/>
                  </a:lnTo>
                  <a:lnTo>
                    <a:pt x="13569760" y="578764"/>
                  </a:lnTo>
                  <a:lnTo>
                    <a:pt x="13603097" y="629564"/>
                  </a:lnTo>
                  <a:lnTo>
                    <a:pt x="13635457" y="680364"/>
                  </a:lnTo>
                  <a:lnTo>
                    <a:pt x="13666711" y="743864"/>
                  </a:lnTo>
                  <a:lnTo>
                    <a:pt x="13696709" y="794664"/>
                  </a:lnTo>
                  <a:lnTo>
                    <a:pt x="13724865" y="858164"/>
                  </a:lnTo>
                  <a:lnTo>
                    <a:pt x="13754418" y="908964"/>
                  </a:lnTo>
                  <a:lnTo>
                    <a:pt x="13785266" y="959764"/>
                  </a:lnTo>
                  <a:lnTo>
                    <a:pt x="13817333" y="997864"/>
                  </a:lnTo>
                  <a:lnTo>
                    <a:pt x="13850531" y="1035964"/>
                  </a:lnTo>
                  <a:lnTo>
                    <a:pt x="13884745" y="1074064"/>
                  </a:lnTo>
                  <a:lnTo>
                    <a:pt x="13919911" y="1112164"/>
                  </a:lnTo>
                  <a:lnTo>
                    <a:pt x="13955941" y="1150264"/>
                  </a:lnTo>
                  <a:lnTo>
                    <a:pt x="13992720" y="1175664"/>
                  </a:lnTo>
                  <a:lnTo>
                    <a:pt x="14030185" y="1201064"/>
                  </a:lnTo>
                  <a:lnTo>
                    <a:pt x="14106792" y="1226464"/>
                  </a:lnTo>
                  <a:lnTo>
                    <a:pt x="14185037" y="1251864"/>
                  </a:lnTo>
                  <a:lnTo>
                    <a:pt x="14303896" y="1251864"/>
                  </a:lnTo>
                  <a:lnTo>
                    <a:pt x="14378610" y="1226464"/>
                  </a:lnTo>
                  <a:lnTo>
                    <a:pt x="14448790" y="1201064"/>
                  </a:lnTo>
                  <a:lnTo>
                    <a:pt x="14482026" y="1175664"/>
                  </a:lnTo>
                  <a:lnTo>
                    <a:pt x="14513916" y="1150264"/>
                  </a:lnTo>
                  <a:lnTo>
                    <a:pt x="14544408" y="1112164"/>
                  </a:lnTo>
                  <a:lnTo>
                    <a:pt x="14573453" y="1086764"/>
                  </a:lnTo>
                  <a:lnTo>
                    <a:pt x="14600962" y="1048664"/>
                  </a:lnTo>
                  <a:lnTo>
                    <a:pt x="14626870" y="1010564"/>
                  </a:lnTo>
                  <a:lnTo>
                    <a:pt x="14651127" y="972464"/>
                  </a:lnTo>
                  <a:lnTo>
                    <a:pt x="14673656" y="921664"/>
                  </a:lnTo>
                  <a:lnTo>
                    <a:pt x="14694395" y="883564"/>
                  </a:lnTo>
                  <a:lnTo>
                    <a:pt x="14713280" y="832764"/>
                  </a:lnTo>
                  <a:lnTo>
                    <a:pt x="14730248" y="769264"/>
                  </a:lnTo>
                  <a:lnTo>
                    <a:pt x="14745221" y="718464"/>
                  </a:lnTo>
                  <a:lnTo>
                    <a:pt x="14758150" y="667664"/>
                  </a:lnTo>
                  <a:lnTo>
                    <a:pt x="14768945" y="604164"/>
                  </a:lnTo>
                  <a:lnTo>
                    <a:pt x="14777568" y="540664"/>
                  </a:lnTo>
                  <a:lnTo>
                    <a:pt x="14787207" y="477164"/>
                  </a:lnTo>
                  <a:lnTo>
                    <a:pt x="14798891" y="413664"/>
                  </a:lnTo>
                  <a:lnTo>
                    <a:pt x="14812645" y="362864"/>
                  </a:lnTo>
                  <a:lnTo>
                    <a:pt x="14828520" y="324764"/>
                  </a:lnTo>
                  <a:lnTo>
                    <a:pt x="14846542" y="286664"/>
                  </a:lnTo>
                  <a:lnTo>
                    <a:pt x="14866735" y="273964"/>
                  </a:lnTo>
                  <a:lnTo>
                    <a:pt x="14889137" y="248564"/>
                  </a:lnTo>
                  <a:lnTo>
                    <a:pt x="14963509" y="248564"/>
                  </a:lnTo>
                  <a:lnTo>
                    <a:pt x="15007781" y="273964"/>
                  </a:lnTo>
                  <a:lnTo>
                    <a:pt x="15056168" y="299364"/>
                  </a:lnTo>
                  <a:lnTo>
                    <a:pt x="15108212" y="324764"/>
                  </a:lnTo>
                  <a:lnTo>
                    <a:pt x="15163457" y="362864"/>
                  </a:lnTo>
                  <a:lnTo>
                    <a:pt x="15198979" y="388264"/>
                  </a:lnTo>
                  <a:lnTo>
                    <a:pt x="15235555" y="413664"/>
                  </a:lnTo>
                  <a:lnTo>
                    <a:pt x="15273198" y="426364"/>
                  </a:lnTo>
                  <a:lnTo>
                    <a:pt x="15311882" y="451764"/>
                  </a:lnTo>
                  <a:lnTo>
                    <a:pt x="15351633" y="477164"/>
                  </a:lnTo>
                  <a:lnTo>
                    <a:pt x="15392426" y="489864"/>
                  </a:lnTo>
                  <a:lnTo>
                    <a:pt x="15434247" y="515264"/>
                  </a:lnTo>
                  <a:lnTo>
                    <a:pt x="15477109" y="527964"/>
                  </a:lnTo>
                  <a:lnTo>
                    <a:pt x="15611856" y="566064"/>
                  </a:lnTo>
                  <a:lnTo>
                    <a:pt x="15755709" y="566064"/>
                  </a:lnTo>
                  <a:lnTo>
                    <a:pt x="15805658" y="553364"/>
                  </a:lnTo>
                  <a:lnTo>
                    <a:pt x="15856598" y="527964"/>
                  </a:lnTo>
                  <a:lnTo>
                    <a:pt x="15903753" y="515264"/>
                  </a:lnTo>
                  <a:lnTo>
                    <a:pt x="15950527" y="489864"/>
                  </a:lnTo>
                  <a:lnTo>
                    <a:pt x="15996933" y="477164"/>
                  </a:lnTo>
                  <a:lnTo>
                    <a:pt x="16133585" y="400964"/>
                  </a:lnTo>
                  <a:lnTo>
                    <a:pt x="16222371" y="350164"/>
                  </a:lnTo>
                  <a:lnTo>
                    <a:pt x="16270745" y="312064"/>
                  </a:lnTo>
                  <a:lnTo>
                    <a:pt x="16412960" y="235864"/>
                  </a:lnTo>
                  <a:lnTo>
                    <a:pt x="16459340" y="223164"/>
                  </a:lnTo>
                  <a:lnTo>
                    <a:pt x="16505174" y="197764"/>
                  </a:lnTo>
                  <a:lnTo>
                    <a:pt x="16550424" y="185064"/>
                  </a:lnTo>
                  <a:lnTo>
                    <a:pt x="16595103" y="159664"/>
                  </a:lnTo>
                  <a:lnTo>
                    <a:pt x="16639172" y="159664"/>
                  </a:lnTo>
                  <a:lnTo>
                    <a:pt x="16682606" y="146964"/>
                  </a:lnTo>
                  <a:lnTo>
                    <a:pt x="16767518" y="146964"/>
                  </a:lnTo>
                  <a:lnTo>
                    <a:pt x="16849675" y="172364"/>
                  </a:lnTo>
                  <a:lnTo>
                    <a:pt x="16904602" y="197764"/>
                  </a:lnTo>
                  <a:lnTo>
                    <a:pt x="16931297" y="223164"/>
                  </a:lnTo>
                  <a:lnTo>
                    <a:pt x="16957485" y="235864"/>
                  </a:lnTo>
                  <a:lnTo>
                    <a:pt x="16983152" y="261264"/>
                  </a:lnTo>
                  <a:lnTo>
                    <a:pt x="17008336" y="299364"/>
                  </a:lnTo>
                  <a:lnTo>
                    <a:pt x="17033012" y="324764"/>
                  </a:lnTo>
                  <a:lnTo>
                    <a:pt x="17057205" y="362864"/>
                  </a:lnTo>
                  <a:lnTo>
                    <a:pt x="17080903" y="400964"/>
                  </a:lnTo>
                  <a:lnTo>
                    <a:pt x="17104119" y="439064"/>
                  </a:lnTo>
                  <a:lnTo>
                    <a:pt x="17126852" y="489864"/>
                  </a:lnTo>
                  <a:lnTo>
                    <a:pt x="17149115" y="540664"/>
                  </a:lnTo>
                  <a:lnTo>
                    <a:pt x="17170908" y="591464"/>
                  </a:lnTo>
                  <a:lnTo>
                    <a:pt x="17192219" y="642264"/>
                  </a:lnTo>
                  <a:lnTo>
                    <a:pt x="17213085" y="693064"/>
                  </a:lnTo>
                  <a:lnTo>
                    <a:pt x="17233481" y="756564"/>
                  </a:lnTo>
                  <a:lnTo>
                    <a:pt x="17253420" y="820064"/>
                  </a:lnTo>
                  <a:lnTo>
                    <a:pt x="17272915" y="883564"/>
                  </a:lnTo>
                  <a:lnTo>
                    <a:pt x="17291952" y="959764"/>
                  </a:lnTo>
                  <a:lnTo>
                    <a:pt x="17310558" y="1035964"/>
                  </a:lnTo>
                  <a:lnTo>
                    <a:pt x="17327169" y="1099464"/>
                  </a:lnTo>
                  <a:lnTo>
                    <a:pt x="17344428" y="1162964"/>
                  </a:lnTo>
                  <a:lnTo>
                    <a:pt x="17362310" y="1226464"/>
                  </a:lnTo>
                  <a:lnTo>
                    <a:pt x="17380827" y="1289964"/>
                  </a:lnTo>
                  <a:lnTo>
                    <a:pt x="17399953" y="1353464"/>
                  </a:lnTo>
                  <a:lnTo>
                    <a:pt x="17419689" y="1404264"/>
                  </a:lnTo>
                  <a:lnTo>
                    <a:pt x="17440009" y="1467764"/>
                  </a:lnTo>
                  <a:lnTo>
                    <a:pt x="17460926" y="1518564"/>
                  </a:lnTo>
                  <a:lnTo>
                    <a:pt x="17482401" y="1569364"/>
                  </a:lnTo>
                  <a:lnTo>
                    <a:pt x="17504448" y="1620164"/>
                  </a:lnTo>
                  <a:lnTo>
                    <a:pt x="17527042" y="1670964"/>
                  </a:lnTo>
                  <a:lnTo>
                    <a:pt x="17550181" y="1721764"/>
                  </a:lnTo>
                  <a:lnTo>
                    <a:pt x="17573854" y="1772564"/>
                  </a:lnTo>
                  <a:lnTo>
                    <a:pt x="17598060" y="1810664"/>
                  </a:lnTo>
                  <a:lnTo>
                    <a:pt x="17622762" y="1848764"/>
                  </a:lnTo>
                  <a:lnTo>
                    <a:pt x="17647984" y="1899564"/>
                  </a:lnTo>
                  <a:lnTo>
                    <a:pt x="17673689" y="1937664"/>
                  </a:lnTo>
                  <a:lnTo>
                    <a:pt x="17699876" y="1975764"/>
                  </a:lnTo>
                  <a:lnTo>
                    <a:pt x="17726533" y="2013864"/>
                  </a:lnTo>
                  <a:lnTo>
                    <a:pt x="17753661" y="2039264"/>
                  </a:lnTo>
                  <a:lnTo>
                    <a:pt x="17781232" y="2077364"/>
                  </a:lnTo>
                  <a:lnTo>
                    <a:pt x="17837709" y="2128164"/>
                  </a:lnTo>
                  <a:lnTo>
                    <a:pt x="17866589" y="2153564"/>
                  </a:lnTo>
                  <a:lnTo>
                    <a:pt x="17895875" y="2178964"/>
                  </a:lnTo>
                  <a:lnTo>
                    <a:pt x="17925568" y="2204364"/>
                  </a:lnTo>
                  <a:lnTo>
                    <a:pt x="17955641" y="2229764"/>
                  </a:lnTo>
                  <a:lnTo>
                    <a:pt x="17986109" y="2242464"/>
                  </a:lnTo>
                  <a:lnTo>
                    <a:pt x="18016944" y="2267864"/>
                  </a:lnTo>
                  <a:lnTo>
                    <a:pt x="18111597" y="2305964"/>
                  </a:lnTo>
                  <a:lnTo>
                    <a:pt x="18156505" y="2318664"/>
                  </a:lnTo>
                  <a:lnTo>
                    <a:pt x="18287988" y="2318664"/>
                  </a:lnTo>
                  <a:lnTo>
                    <a:pt x="18287988" y="2293264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939235"/>
              <a:ext cx="5544185" cy="2914650"/>
            </a:xfrm>
            <a:custGeom>
              <a:avLst/>
              <a:gdLst/>
              <a:ahLst/>
              <a:cxnLst/>
              <a:rect l="l" t="t" r="r" b="b"/>
              <a:pathLst>
                <a:path w="5544185" h="2914650">
                  <a:moveTo>
                    <a:pt x="0" y="440528"/>
                  </a:moveTo>
                  <a:lnTo>
                    <a:pt x="1816773" y="440528"/>
                  </a:lnTo>
                  <a:lnTo>
                    <a:pt x="1787540" y="441415"/>
                  </a:lnTo>
                  <a:lnTo>
                    <a:pt x="1758506" y="443659"/>
                  </a:lnTo>
                  <a:lnTo>
                    <a:pt x="1701053" y="452491"/>
                  </a:lnTo>
                  <a:lnTo>
                    <a:pt x="1644445" y="467565"/>
                  </a:lnTo>
                  <a:lnTo>
                    <a:pt x="1588717" y="489425"/>
                  </a:lnTo>
                  <a:lnTo>
                    <a:pt x="1533901" y="518614"/>
                  </a:lnTo>
                  <a:lnTo>
                    <a:pt x="1480029" y="555674"/>
                  </a:lnTo>
                  <a:lnTo>
                    <a:pt x="1427136" y="601148"/>
                  </a:lnTo>
                  <a:lnTo>
                    <a:pt x="1375253" y="655578"/>
                  </a:lnTo>
                  <a:lnTo>
                    <a:pt x="1349701" y="686322"/>
                  </a:lnTo>
                  <a:lnTo>
                    <a:pt x="1324414" y="719509"/>
                  </a:lnTo>
                  <a:lnTo>
                    <a:pt x="1299396" y="755206"/>
                  </a:lnTo>
                  <a:lnTo>
                    <a:pt x="1274652" y="793481"/>
                  </a:lnTo>
                  <a:lnTo>
                    <a:pt x="1250185" y="834403"/>
                  </a:lnTo>
                  <a:lnTo>
                    <a:pt x="1225999" y="878039"/>
                  </a:lnTo>
                  <a:lnTo>
                    <a:pt x="1202099" y="924458"/>
                  </a:lnTo>
                  <a:lnTo>
                    <a:pt x="1178488" y="973726"/>
                  </a:lnTo>
                  <a:lnTo>
                    <a:pt x="1155171" y="1025911"/>
                  </a:lnTo>
                  <a:lnTo>
                    <a:pt x="1132152" y="1081083"/>
                  </a:lnTo>
                  <a:lnTo>
                    <a:pt x="1109436" y="1139307"/>
                  </a:lnTo>
                  <a:lnTo>
                    <a:pt x="1087025" y="1200653"/>
                  </a:lnTo>
                  <a:lnTo>
                    <a:pt x="1064924" y="1265188"/>
                  </a:lnTo>
                  <a:lnTo>
                    <a:pt x="1043138" y="1332980"/>
                  </a:lnTo>
                  <a:lnTo>
                    <a:pt x="1021671" y="1404097"/>
                  </a:lnTo>
                  <a:lnTo>
                    <a:pt x="1000526" y="1478607"/>
                  </a:lnTo>
                  <a:lnTo>
                    <a:pt x="979707" y="1556577"/>
                  </a:lnTo>
                  <a:lnTo>
                    <a:pt x="959220" y="1638075"/>
                  </a:lnTo>
                  <a:lnTo>
                    <a:pt x="939670" y="1715354"/>
                  </a:lnTo>
                  <a:lnTo>
                    <a:pt x="919441" y="1789914"/>
                  </a:lnTo>
                  <a:lnTo>
                    <a:pt x="898557" y="1861786"/>
                  </a:lnTo>
                  <a:lnTo>
                    <a:pt x="877041" y="1930997"/>
                  </a:lnTo>
                  <a:lnTo>
                    <a:pt x="854918" y="1997577"/>
                  </a:lnTo>
                  <a:lnTo>
                    <a:pt x="832210" y="2061555"/>
                  </a:lnTo>
                  <a:lnTo>
                    <a:pt x="808942" y="2122960"/>
                  </a:lnTo>
                  <a:lnTo>
                    <a:pt x="785137" y="2181819"/>
                  </a:lnTo>
                  <a:lnTo>
                    <a:pt x="760819" y="2238164"/>
                  </a:lnTo>
                  <a:lnTo>
                    <a:pt x="736010" y="2292021"/>
                  </a:lnTo>
                  <a:lnTo>
                    <a:pt x="710736" y="2343421"/>
                  </a:lnTo>
                  <a:lnTo>
                    <a:pt x="685019" y="2392391"/>
                  </a:lnTo>
                  <a:lnTo>
                    <a:pt x="658883" y="2438961"/>
                  </a:lnTo>
                  <a:lnTo>
                    <a:pt x="632352" y="2483160"/>
                  </a:lnTo>
                  <a:lnTo>
                    <a:pt x="605449" y="2525017"/>
                  </a:lnTo>
                  <a:lnTo>
                    <a:pt x="578199" y="2564559"/>
                  </a:lnTo>
                  <a:lnTo>
                    <a:pt x="550623" y="2601818"/>
                  </a:lnTo>
                  <a:lnTo>
                    <a:pt x="522747" y="2636820"/>
                  </a:lnTo>
                  <a:lnTo>
                    <a:pt x="494594" y="2669596"/>
                  </a:lnTo>
                  <a:lnTo>
                    <a:pt x="466187" y="2700173"/>
                  </a:lnTo>
                  <a:lnTo>
                    <a:pt x="437550" y="2728581"/>
                  </a:lnTo>
                  <a:lnTo>
                    <a:pt x="408706" y="2754849"/>
                  </a:lnTo>
                  <a:lnTo>
                    <a:pt x="350495" y="2801080"/>
                  </a:lnTo>
                  <a:lnTo>
                    <a:pt x="291741" y="2839095"/>
                  </a:lnTo>
                  <a:lnTo>
                    <a:pt x="232634" y="2869127"/>
                  </a:lnTo>
                  <a:lnTo>
                    <a:pt x="173363" y="2891406"/>
                  </a:lnTo>
                  <a:lnTo>
                    <a:pt x="114116" y="2906163"/>
                  </a:lnTo>
                  <a:lnTo>
                    <a:pt x="55083" y="2913630"/>
                  </a:lnTo>
                  <a:lnTo>
                    <a:pt x="27147" y="2914649"/>
                  </a:lnTo>
                  <a:lnTo>
                    <a:pt x="23392" y="2914649"/>
                  </a:lnTo>
                  <a:lnTo>
                    <a:pt x="0" y="2914117"/>
                  </a:lnTo>
                  <a:lnTo>
                    <a:pt x="0" y="440528"/>
                  </a:lnTo>
                  <a:close/>
                </a:path>
                <a:path w="5544185" h="2914650">
                  <a:moveTo>
                    <a:pt x="5544186" y="0"/>
                  </a:moveTo>
                  <a:lnTo>
                    <a:pt x="5177197" y="105176"/>
                  </a:lnTo>
                  <a:lnTo>
                    <a:pt x="4953703" y="231263"/>
                  </a:lnTo>
                  <a:lnTo>
                    <a:pt x="4782661" y="460184"/>
                  </a:lnTo>
                  <a:lnTo>
                    <a:pt x="4711227" y="601148"/>
                  </a:lnTo>
                  <a:lnTo>
                    <a:pt x="4549069" y="920987"/>
                  </a:lnTo>
                  <a:lnTo>
                    <a:pt x="4524368" y="965392"/>
                  </a:lnTo>
                  <a:lnTo>
                    <a:pt x="4498975" y="1007099"/>
                  </a:lnTo>
                  <a:lnTo>
                    <a:pt x="4472945" y="1046125"/>
                  </a:lnTo>
                  <a:lnTo>
                    <a:pt x="4446331" y="1082489"/>
                  </a:lnTo>
                  <a:lnTo>
                    <a:pt x="4419186" y="1116212"/>
                  </a:lnTo>
                  <a:lnTo>
                    <a:pt x="4391566" y="1147310"/>
                  </a:lnTo>
                  <a:lnTo>
                    <a:pt x="4363523" y="1175803"/>
                  </a:lnTo>
                  <a:lnTo>
                    <a:pt x="4335111" y="1201711"/>
                  </a:lnTo>
                  <a:lnTo>
                    <a:pt x="4277398" y="1245842"/>
                  </a:lnTo>
                  <a:lnTo>
                    <a:pt x="4218857" y="1279854"/>
                  </a:lnTo>
                  <a:lnTo>
                    <a:pt x="4159919" y="1303898"/>
                  </a:lnTo>
                  <a:lnTo>
                    <a:pt x="4101015" y="1318123"/>
                  </a:lnTo>
                  <a:lnTo>
                    <a:pt x="4042575" y="1322680"/>
                  </a:lnTo>
                  <a:lnTo>
                    <a:pt x="4013664" y="1321380"/>
                  </a:lnTo>
                  <a:lnTo>
                    <a:pt x="3956728" y="1311718"/>
                  </a:lnTo>
                  <a:lnTo>
                    <a:pt x="3901335" y="1292763"/>
                  </a:lnTo>
                  <a:lnTo>
                    <a:pt x="3847913" y="1264666"/>
                  </a:lnTo>
                  <a:lnTo>
                    <a:pt x="3796894" y="1227578"/>
                  </a:lnTo>
                  <a:lnTo>
                    <a:pt x="3748710" y="1181650"/>
                  </a:lnTo>
                  <a:lnTo>
                    <a:pt x="3703789" y="1127030"/>
                  </a:lnTo>
                  <a:lnTo>
                    <a:pt x="3662565" y="1063871"/>
                  </a:lnTo>
                  <a:lnTo>
                    <a:pt x="3643473" y="1029135"/>
                  </a:lnTo>
                  <a:lnTo>
                    <a:pt x="3625466" y="992321"/>
                  </a:lnTo>
                  <a:lnTo>
                    <a:pt x="3608599" y="953448"/>
                  </a:lnTo>
                  <a:lnTo>
                    <a:pt x="3592924" y="912533"/>
                  </a:lnTo>
                  <a:lnTo>
                    <a:pt x="3578497" y="869595"/>
                  </a:lnTo>
                  <a:lnTo>
                    <a:pt x="3565371" y="824655"/>
                  </a:lnTo>
                  <a:lnTo>
                    <a:pt x="3553599" y="777729"/>
                  </a:lnTo>
                  <a:lnTo>
                    <a:pt x="3543235" y="728838"/>
                  </a:lnTo>
                  <a:lnTo>
                    <a:pt x="3534334" y="678000"/>
                  </a:lnTo>
                  <a:lnTo>
                    <a:pt x="3526949" y="625233"/>
                  </a:lnTo>
                  <a:lnTo>
                    <a:pt x="3520625" y="579178"/>
                  </a:lnTo>
                  <a:lnTo>
                    <a:pt x="3513527" y="537394"/>
                  </a:lnTo>
                  <a:lnTo>
                    <a:pt x="3505661" y="499729"/>
                  </a:lnTo>
                  <a:lnTo>
                    <a:pt x="3487656" y="436153"/>
                  </a:lnTo>
                  <a:lnTo>
                    <a:pt x="3466666" y="387241"/>
                  </a:lnTo>
                  <a:lnTo>
                    <a:pt x="3442749" y="351781"/>
                  </a:lnTo>
                  <a:lnTo>
                    <a:pt x="3401508" y="321165"/>
                  </a:lnTo>
                  <a:lnTo>
                    <a:pt x="0" y="314008"/>
                  </a:lnTo>
                  <a:lnTo>
                    <a:pt x="0" y="1389"/>
                  </a:lnTo>
                  <a:lnTo>
                    <a:pt x="5544186" y="0"/>
                  </a:lnTo>
                  <a:close/>
                </a:path>
                <a:path w="5544185" h="2914650">
                  <a:moveTo>
                    <a:pt x="0" y="314008"/>
                  </a:moveTo>
                  <a:lnTo>
                    <a:pt x="3353999" y="314008"/>
                  </a:lnTo>
                  <a:lnTo>
                    <a:pt x="3336803" y="316129"/>
                  </a:lnTo>
                  <a:lnTo>
                    <a:pt x="3318938" y="320251"/>
                  </a:lnTo>
                  <a:lnTo>
                    <a:pt x="3281234" y="333894"/>
                  </a:lnTo>
                  <a:lnTo>
                    <a:pt x="3240942" y="353726"/>
                  </a:lnTo>
                  <a:lnTo>
                    <a:pt x="3198120" y="378536"/>
                  </a:lnTo>
                  <a:lnTo>
                    <a:pt x="3152823" y="407114"/>
                  </a:lnTo>
                  <a:lnTo>
                    <a:pt x="3055036" y="470732"/>
                  </a:lnTo>
                  <a:lnTo>
                    <a:pt x="3029131" y="487099"/>
                  </a:lnTo>
                  <a:lnTo>
                    <a:pt x="2975623" y="519332"/>
                  </a:lnTo>
                  <a:lnTo>
                    <a:pt x="2919896" y="549884"/>
                  </a:lnTo>
                  <a:lnTo>
                    <a:pt x="2862007" y="577546"/>
                  </a:lnTo>
                  <a:lnTo>
                    <a:pt x="2801888" y="601148"/>
                  </a:lnTo>
                  <a:lnTo>
                    <a:pt x="2739969" y="619358"/>
                  </a:lnTo>
                  <a:lnTo>
                    <a:pt x="2675934" y="631086"/>
                  </a:lnTo>
                  <a:lnTo>
                    <a:pt x="2609964" y="635081"/>
                  </a:lnTo>
                  <a:lnTo>
                    <a:pt x="2576271" y="633801"/>
                  </a:lnTo>
                  <a:lnTo>
                    <a:pt x="2507505" y="623927"/>
                  </a:lnTo>
                  <a:lnTo>
                    <a:pt x="2436945" y="603295"/>
                  </a:lnTo>
                  <a:lnTo>
                    <a:pt x="2276383" y="543939"/>
                  </a:lnTo>
                  <a:lnTo>
                    <a:pt x="2213064" y="521623"/>
                  </a:lnTo>
                  <a:lnTo>
                    <a:pt x="2150312" y="500935"/>
                  </a:lnTo>
                  <a:lnTo>
                    <a:pt x="2088159" y="482419"/>
                  </a:lnTo>
                  <a:lnTo>
                    <a:pt x="2026639" y="466618"/>
                  </a:lnTo>
                  <a:lnTo>
                    <a:pt x="1965784" y="454074"/>
                  </a:lnTo>
                  <a:lnTo>
                    <a:pt x="1905627" y="445330"/>
                  </a:lnTo>
                  <a:lnTo>
                    <a:pt x="1846202" y="440930"/>
                  </a:lnTo>
                  <a:lnTo>
                    <a:pt x="0" y="440528"/>
                  </a:lnTo>
                  <a:lnTo>
                    <a:pt x="0" y="314008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945657"/>
              <a:ext cx="5544186" cy="29082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939234"/>
              <a:ext cx="5392420" cy="2319020"/>
            </a:xfrm>
            <a:custGeom>
              <a:avLst/>
              <a:gdLst/>
              <a:ahLst/>
              <a:cxnLst/>
              <a:rect l="l" t="t" r="r" b="b"/>
              <a:pathLst>
                <a:path w="5392420" h="2319020">
                  <a:moveTo>
                    <a:pt x="5284509" y="0"/>
                  </a:moveTo>
                  <a:lnTo>
                    <a:pt x="5392375" y="0"/>
                  </a:lnTo>
                  <a:lnTo>
                    <a:pt x="5340965" y="19567"/>
                  </a:lnTo>
                  <a:lnTo>
                    <a:pt x="5291111" y="37248"/>
                  </a:lnTo>
                  <a:lnTo>
                    <a:pt x="5242972" y="53216"/>
                  </a:lnTo>
                  <a:lnTo>
                    <a:pt x="5149327" y="82663"/>
                  </a:lnTo>
                  <a:lnTo>
                    <a:pt x="5104399" y="97596"/>
                  </a:lnTo>
                  <a:lnTo>
                    <a:pt x="5061964" y="113081"/>
                  </a:lnTo>
                  <a:lnTo>
                    <a:pt x="5022067" y="129757"/>
                  </a:lnTo>
                  <a:lnTo>
                    <a:pt x="4984753" y="148264"/>
                  </a:lnTo>
                  <a:lnTo>
                    <a:pt x="4950064" y="169241"/>
                  </a:lnTo>
                  <a:lnTo>
                    <a:pt x="4918047" y="193328"/>
                  </a:lnTo>
                  <a:lnTo>
                    <a:pt x="4888745" y="221165"/>
                  </a:lnTo>
                  <a:lnTo>
                    <a:pt x="4862202" y="253391"/>
                  </a:lnTo>
                  <a:lnTo>
                    <a:pt x="4838463" y="290646"/>
                  </a:lnTo>
                  <a:lnTo>
                    <a:pt x="4817571" y="333570"/>
                  </a:lnTo>
                  <a:lnTo>
                    <a:pt x="4799571" y="382801"/>
                  </a:lnTo>
                  <a:lnTo>
                    <a:pt x="4784508" y="438980"/>
                  </a:lnTo>
                  <a:lnTo>
                    <a:pt x="4772426" y="502746"/>
                  </a:lnTo>
                  <a:lnTo>
                    <a:pt x="4763131" y="560720"/>
                  </a:lnTo>
                  <a:lnTo>
                    <a:pt x="4753536" y="618041"/>
                  </a:lnTo>
                  <a:lnTo>
                    <a:pt x="4743641" y="674703"/>
                  </a:lnTo>
                  <a:lnTo>
                    <a:pt x="4733446" y="730700"/>
                  </a:lnTo>
                  <a:lnTo>
                    <a:pt x="4722952" y="786025"/>
                  </a:lnTo>
                  <a:lnTo>
                    <a:pt x="4712160" y="840673"/>
                  </a:lnTo>
                  <a:lnTo>
                    <a:pt x="4701071" y="894638"/>
                  </a:lnTo>
                  <a:lnTo>
                    <a:pt x="4689684" y="947913"/>
                  </a:lnTo>
                  <a:lnTo>
                    <a:pt x="4678000" y="1000491"/>
                  </a:lnTo>
                  <a:lnTo>
                    <a:pt x="4666020" y="1052368"/>
                  </a:lnTo>
                  <a:lnTo>
                    <a:pt x="4653745" y="1103537"/>
                  </a:lnTo>
                  <a:lnTo>
                    <a:pt x="4641174" y="1153991"/>
                  </a:lnTo>
                  <a:lnTo>
                    <a:pt x="4628309" y="1203724"/>
                  </a:lnTo>
                  <a:lnTo>
                    <a:pt x="4615150" y="1252731"/>
                  </a:lnTo>
                  <a:lnTo>
                    <a:pt x="4601697" y="1301005"/>
                  </a:lnTo>
                  <a:lnTo>
                    <a:pt x="4587952" y="1348540"/>
                  </a:lnTo>
                  <a:lnTo>
                    <a:pt x="4573914" y="1395330"/>
                  </a:lnTo>
                  <a:lnTo>
                    <a:pt x="4559584" y="1441369"/>
                  </a:lnTo>
                  <a:lnTo>
                    <a:pt x="4544963" y="1486650"/>
                  </a:lnTo>
                  <a:lnTo>
                    <a:pt x="4530051" y="1531167"/>
                  </a:lnTo>
                  <a:lnTo>
                    <a:pt x="4514848" y="1574915"/>
                  </a:lnTo>
                  <a:lnTo>
                    <a:pt x="4499357" y="1617887"/>
                  </a:lnTo>
                  <a:lnTo>
                    <a:pt x="4483576" y="1660077"/>
                  </a:lnTo>
                  <a:lnTo>
                    <a:pt x="4467506" y="1701478"/>
                  </a:lnTo>
                  <a:lnTo>
                    <a:pt x="4451148" y="1742086"/>
                  </a:lnTo>
                  <a:lnTo>
                    <a:pt x="4434503" y="1781892"/>
                  </a:lnTo>
                  <a:lnTo>
                    <a:pt x="4417571" y="1820892"/>
                  </a:lnTo>
                  <a:lnTo>
                    <a:pt x="4396671" y="1867239"/>
                  </a:lnTo>
                  <a:lnTo>
                    <a:pt x="4373751" y="1911682"/>
                  </a:lnTo>
                  <a:lnTo>
                    <a:pt x="4348857" y="1954200"/>
                  </a:lnTo>
                  <a:lnTo>
                    <a:pt x="4322033" y="1994770"/>
                  </a:lnTo>
                  <a:lnTo>
                    <a:pt x="4293324" y="2033368"/>
                  </a:lnTo>
                  <a:lnTo>
                    <a:pt x="4262774" y="2069973"/>
                  </a:lnTo>
                  <a:lnTo>
                    <a:pt x="4230429" y="2104562"/>
                  </a:lnTo>
                  <a:lnTo>
                    <a:pt x="4196333" y="2137111"/>
                  </a:lnTo>
                  <a:lnTo>
                    <a:pt x="4154928" y="2172749"/>
                  </a:lnTo>
                  <a:lnTo>
                    <a:pt x="4112650" y="2204542"/>
                  </a:lnTo>
                  <a:lnTo>
                    <a:pt x="4069607" y="2232475"/>
                  </a:lnTo>
                  <a:lnTo>
                    <a:pt x="4025903" y="2256532"/>
                  </a:lnTo>
                  <a:lnTo>
                    <a:pt x="3981643" y="2276699"/>
                  </a:lnTo>
                  <a:lnTo>
                    <a:pt x="3936933" y="2292961"/>
                  </a:lnTo>
                  <a:lnTo>
                    <a:pt x="3891879" y="2305304"/>
                  </a:lnTo>
                  <a:lnTo>
                    <a:pt x="3846586" y="2313712"/>
                  </a:lnTo>
                  <a:lnTo>
                    <a:pt x="3801158" y="2318171"/>
                  </a:lnTo>
                  <a:lnTo>
                    <a:pt x="3755703" y="2318666"/>
                  </a:lnTo>
                  <a:lnTo>
                    <a:pt x="3710325" y="2315181"/>
                  </a:lnTo>
                  <a:lnTo>
                    <a:pt x="3665129" y="2307703"/>
                  </a:lnTo>
                  <a:lnTo>
                    <a:pt x="3620221" y="2296216"/>
                  </a:lnTo>
                  <a:lnTo>
                    <a:pt x="3556775" y="2272324"/>
                  </a:lnTo>
                  <a:lnTo>
                    <a:pt x="3494737" y="2240493"/>
                  </a:lnTo>
                  <a:lnTo>
                    <a:pt x="3434189" y="2200843"/>
                  </a:lnTo>
                  <a:lnTo>
                    <a:pt x="3375210" y="2153492"/>
                  </a:lnTo>
                  <a:lnTo>
                    <a:pt x="3346335" y="2126964"/>
                  </a:lnTo>
                  <a:lnTo>
                    <a:pt x="3317882" y="2098556"/>
                  </a:lnTo>
                  <a:lnTo>
                    <a:pt x="3289862" y="2068281"/>
                  </a:lnTo>
                  <a:lnTo>
                    <a:pt x="3262285" y="2036154"/>
                  </a:lnTo>
                  <a:lnTo>
                    <a:pt x="3235160" y="2002190"/>
                  </a:lnTo>
                  <a:lnTo>
                    <a:pt x="3208499" y="1966404"/>
                  </a:lnTo>
                  <a:lnTo>
                    <a:pt x="3182310" y="1928810"/>
                  </a:lnTo>
                  <a:lnTo>
                    <a:pt x="3156604" y="1889424"/>
                  </a:lnTo>
                  <a:lnTo>
                    <a:pt x="3131391" y="1848259"/>
                  </a:lnTo>
                  <a:lnTo>
                    <a:pt x="3106680" y="1805331"/>
                  </a:lnTo>
                  <a:lnTo>
                    <a:pt x="3082483" y="1760654"/>
                  </a:lnTo>
                  <a:lnTo>
                    <a:pt x="3058809" y="1714243"/>
                  </a:lnTo>
                  <a:lnTo>
                    <a:pt x="3035668" y="1666113"/>
                  </a:lnTo>
                  <a:lnTo>
                    <a:pt x="3013071" y="1616279"/>
                  </a:lnTo>
                  <a:lnTo>
                    <a:pt x="2991026" y="1564755"/>
                  </a:lnTo>
                  <a:lnTo>
                    <a:pt x="2969545" y="1511556"/>
                  </a:lnTo>
                  <a:lnTo>
                    <a:pt x="2948637" y="1456696"/>
                  </a:lnTo>
                  <a:lnTo>
                    <a:pt x="2928312" y="1400191"/>
                  </a:lnTo>
                  <a:lnTo>
                    <a:pt x="2908581" y="1342056"/>
                  </a:lnTo>
                  <a:lnTo>
                    <a:pt x="2889453" y="1282304"/>
                  </a:lnTo>
                  <a:lnTo>
                    <a:pt x="2870939" y="1220951"/>
                  </a:lnTo>
                  <a:lnTo>
                    <a:pt x="2853048" y="1158011"/>
                  </a:lnTo>
                  <a:lnTo>
                    <a:pt x="2835791" y="1093499"/>
                  </a:lnTo>
                  <a:lnTo>
                    <a:pt x="2800577" y="953662"/>
                  </a:lnTo>
                  <a:lnTo>
                    <a:pt x="2781534" y="883173"/>
                  </a:lnTo>
                  <a:lnTo>
                    <a:pt x="2762044" y="815953"/>
                  </a:lnTo>
                  <a:lnTo>
                    <a:pt x="2742102" y="751991"/>
                  </a:lnTo>
                  <a:lnTo>
                    <a:pt x="2721705" y="691276"/>
                  </a:lnTo>
                  <a:lnTo>
                    <a:pt x="2700848" y="633796"/>
                  </a:lnTo>
                  <a:lnTo>
                    <a:pt x="2679528" y="579542"/>
                  </a:lnTo>
                  <a:lnTo>
                    <a:pt x="2657740" y="528501"/>
                  </a:lnTo>
                  <a:lnTo>
                    <a:pt x="2635480" y="480664"/>
                  </a:lnTo>
                  <a:lnTo>
                    <a:pt x="2612744" y="436018"/>
                  </a:lnTo>
                  <a:lnTo>
                    <a:pt x="2589528" y="394553"/>
                  </a:lnTo>
                  <a:lnTo>
                    <a:pt x="2565828" y="356258"/>
                  </a:lnTo>
                  <a:lnTo>
                    <a:pt x="2541640" y="321123"/>
                  </a:lnTo>
                  <a:lnTo>
                    <a:pt x="2516959" y="289135"/>
                  </a:lnTo>
                  <a:lnTo>
                    <a:pt x="2491782" y="260285"/>
                  </a:lnTo>
                  <a:lnTo>
                    <a:pt x="2439921" y="211952"/>
                  </a:lnTo>
                  <a:lnTo>
                    <a:pt x="2386025" y="176036"/>
                  </a:lnTo>
                  <a:lnTo>
                    <a:pt x="2317577" y="148896"/>
                  </a:lnTo>
                  <a:lnTo>
                    <a:pt x="2276143" y="140870"/>
                  </a:lnTo>
                  <a:lnTo>
                    <a:pt x="2234021" y="138200"/>
                  </a:lnTo>
                  <a:lnTo>
                    <a:pt x="2191231" y="140459"/>
                  </a:lnTo>
                  <a:lnTo>
                    <a:pt x="2147794" y="147220"/>
                  </a:lnTo>
                  <a:lnTo>
                    <a:pt x="2103728" y="158054"/>
                  </a:lnTo>
                  <a:lnTo>
                    <a:pt x="2059055" y="172533"/>
                  </a:lnTo>
                  <a:lnTo>
                    <a:pt x="2013794" y="190230"/>
                  </a:lnTo>
                  <a:lnTo>
                    <a:pt x="1967965" y="210718"/>
                  </a:lnTo>
                  <a:lnTo>
                    <a:pt x="1921588" y="233568"/>
                  </a:lnTo>
                  <a:lnTo>
                    <a:pt x="1874683" y="258353"/>
                  </a:lnTo>
                  <a:lnTo>
                    <a:pt x="1827271" y="284645"/>
                  </a:lnTo>
                  <a:lnTo>
                    <a:pt x="1731002" y="340039"/>
                  </a:lnTo>
                  <a:lnTo>
                    <a:pt x="1686855" y="366122"/>
                  </a:lnTo>
                  <a:lnTo>
                    <a:pt x="1642216" y="392056"/>
                  </a:lnTo>
                  <a:lnTo>
                    <a:pt x="1597105" y="417518"/>
                  </a:lnTo>
                  <a:lnTo>
                    <a:pt x="1551544" y="442188"/>
                  </a:lnTo>
                  <a:lnTo>
                    <a:pt x="1505555" y="465743"/>
                  </a:lnTo>
                  <a:lnTo>
                    <a:pt x="1459158" y="487864"/>
                  </a:lnTo>
                  <a:lnTo>
                    <a:pt x="1412375" y="508227"/>
                  </a:lnTo>
                  <a:lnTo>
                    <a:pt x="1365228" y="526512"/>
                  </a:lnTo>
                  <a:lnTo>
                    <a:pt x="1314285" y="542799"/>
                  </a:lnTo>
                  <a:lnTo>
                    <a:pt x="1264334" y="553546"/>
                  </a:lnTo>
                  <a:lnTo>
                    <a:pt x="1215378" y="559166"/>
                  </a:lnTo>
                  <a:lnTo>
                    <a:pt x="1167425" y="560076"/>
                  </a:lnTo>
                  <a:lnTo>
                    <a:pt x="1120479" y="556691"/>
                  </a:lnTo>
                  <a:lnTo>
                    <a:pt x="1074546" y="549425"/>
                  </a:lnTo>
                  <a:lnTo>
                    <a:pt x="1029630" y="538694"/>
                  </a:lnTo>
                  <a:lnTo>
                    <a:pt x="985739" y="524913"/>
                  </a:lnTo>
                  <a:lnTo>
                    <a:pt x="942875" y="508496"/>
                  </a:lnTo>
                  <a:lnTo>
                    <a:pt x="901046" y="489860"/>
                  </a:lnTo>
                  <a:lnTo>
                    <a:pt x="860257" y="469418"/>
                  </a:lnTo>
                  <a:lnTo>
                    <a:pt x="820512" y="447587"/>
                  </a:lnTo>
                  <a:lnTo>
                    <a:pt x="781817" y="424781"/>
                  </a:lnTo>
                  <a:lnTo>
                    <a:pt x="744178" y="401415"/>
                  </a:lnTo>
                  <a:lnTo>
                    <a:pt x="672088" y="354664"/>
                  </a:lnTo>
                  <a:lnTo>
                    <a:pt x="616841" y="319252"/>
                  </a:lnTo>
                  <a:lnTo>
                    <a:pt x="564794" y="287699"/>
                  </a:lnTo>
                  <a:lnTo>
                    <a:pt x="516406" y="262342"/>
                  </a:lnTo>
                  <a:lnTo>
                    <a:pt x="472132" y="245516"/>
                  </a:lnTo>
                  <a:lnTo>
                    <a:pt x="432430" y="239557"/>
                  </a:lnTo>
                  <a:lnTo>
                    <a:pt x="397758" y="246802"/>
                  </a:lnTo>
                  <a:lnTo>
                    <a:pt x="355166" y="285839"/>
                  </a:lnTo>
                  <a:lnTo>
                    <a:pt x="321276" y="359413"/>
                  </a:lnTo>
                  <a:lnTo>
                    <a:pt x="307514" y="409312"/>
                  </a:lnTo>
                  <a:lnTo>
                    <a:pt x="295832" y="468037"/>
                  </a:lnTo>
                  <a:lnTo>
                    <a:pt x="277575" y="597243"/>
                  </a:lnTo>
                  <a:lnTo>
                    <a:pt x="266770" y="656672"/>
                  </a:lnTo>
                  <a:lnTo>
                    <a:pt x="253846" y="713846"/>
                  </a:lnTo>
                  <a:lnTo>
                    <a:pt x="238870" y="768671"/>
                  </a:lnTo>
                  <a:lnTo>
                    <a:pt x="221907" y="821052"/>
                  </a:lnTo>
                  <a:lnTo>
                    <a:pt x="203022" y="870895"/>
                  </a:lnTo>
                  <a:lnTo>
                    <a:pt x="182282" y="918107"/>
                  </a:lnTo>
                  <a:lnTo>
                    <a:pt x="159751" y="962591"/>
                  </a:lnTo>
                  <a:lnTo>
                    <a:pt x="135496" y="1004256"/>
                  </a:lnTo>
                  <a:lnTo>
                    <a:pt x="109582" y="1043005"/>
                  </a:lnTo>
                  <a:lnTo>
                    <a:pt x="82074" y="1078745"/>
                  </a:lnTo>
                  <a:lnTo>
                    <a:pt x="53038" y="1111381"/>
                  </a:lnTo>
                  <a:lnTo>
                    <a:pt x="22541" y="1140820"/>
                  </a:lnTo>
                  <a:lnTo>
                    <a:pt x="0" y="1159299"/>
                  </a:lnTo>
                  <a:lnTo>
                    <a:pt x="0" y="1114085"/>
                  </a:lnTo>
                  <a:lnTo>
                    <a:pt x="12476" y="1103130"/>
                  </a:lnTo>
                  <a:lnTo>
                    <a:pt x="42015" y="1072419"/>
                  </a:lnTo>
                  <a:lnTo>
                    <a:pt x="70029" y="1038314"/>
                  </a:lnTo>
                  <a:lnTo>
                    <a:pt x="96452" y="1000922"/>
                  </a:lnTo>
                  <a:lnTo>
                    <a:pt x="121215" y="960347"/>
                  </a:lnTo>
                  <a:lnTo>
                    <a:pt x="144251" y="916696"/>
                  </a:lnTo>
                  <a:lnTo>
                    <a:pt x="165492" y="870073"/>
                  </a:lnTo>
                  <a:lnTo>
                    <a:pt x="184870" y="820583"/>
                  </a:lnTo>
                  <a:lnTo>
                    <a:pt x="202317" y="768332"/>
                  </a:lnTo>
                  <a:lnTo>
                    <a:pt x="217767" y="713426"/>
                  </a:lnTo>
                  <a:lnTo>
                    <a:pt x="231150" y="655969"/>
                  </a:lnTo>
                  <a:lnTo>
                    <a:pt x="242400" y="596067"/>
                  </a:lnTo>
                  <a:lnTo>
                    <a:pt x="262102" y="459222"/>
                  </a:lnTo>
                  <a:lnTo>
                    <a:pt x="275314" y="395012"/>
                  </a:lnTo>
                  <a:lnTo>
                    <a:pt x="291182" y="340844"/>
                  </a:lnTo>
                  <a:lnTo>
                    <a:pt x="309802" y="296365"/>
                  </a:lnTo>
                  <a:lnTo>
                    <a:pt x="331268" y="261225"/>
                  </a:lnTo>
                  <a:lnTo>
                    <a:pt x="383127" y="217552"/>
                  </a:lnTo>
                  <a:lnTo>
                    <a:pt x="418867" y="207228"/>
                  </a:lnTo>
                  <a:lnTo>
                    <a:pt x="457199" y="208160"/>
                  </a:lnTo>
                  <a:lnTo>
                    <a:pt x="498249" y="218847"/>
                  </a:lnTo>
                  <a:lnTo>
                    <a:pt x="542148" y="237784"/>
                  </a:lnTo>
                  <a:lnTo>
                    <a:pt x="589021" y="263469"/>
                  </a:lnTo>
                  <a:lnTo>
                    <a:pt x="638998" y="294399"/>
                  </a:lnTo>
                  <a:lnTo>
                    <a:pt x="728634" y="352780"/>
                  </a:lnTo>
                  <a:lnTo>
                    <a:pt x="766216" y="376790"/>
                  </a:lnTo>
                  <a:lnTo>
                    <a:pt x="804937" y="400617"/>
                  </a:lnTo>
                  <a:lnTo>
                    <a:pt x="844779" y="423782"/>
                  </a:lnTo>
                  <a:lnTo>
                    <a:pt x="885727" y="445802"/>
                  </a:lnTo>
                  <a:lnTo>
                    <a:pt x="927763" y="466197"/>
                  </a:lnTo>
                  <a:lnTo>
                    <a:pt x="970873" y="484487"/>
                  </a:lnTo>
                  <a:lnTo>
                    <a:pt x="1015040" y="500189"/>
                  </a:lnTo>
                  <a:lnTo>
                    <a:pt x="1060247" y="512823"/>
                  </a:lnTo>
                  <a:lnTo>
                    <a:pt x="1106478" y="521908"/>
                  </a:lnTo>
                  <a:lnTo>
                    <a:pt x="1153717" y="526963"/>
                  </a:lnTo>
                  <a:lnTo>
                    <a:pt x="1201947" y="527507"/>
                  </a:lnTo>
                  <a:lnTo>
                    <a:pt x="1251153" y="523058"/>
                  </a:lnTo>
                  <a:lnTo>
                    <a:pt x="1301318" y="513137"/>
                  </a:lnTo>
                  <a:lnTo>
                    <a:pt x="1352426" y="497261"/>
                  </a:lnTo>
                  <a:lnTo>
                    <a:pt x="1398287" y="478980"/>
                  </a:lnTo>
                  <a:lnTo>
                    <a:pt x="1443955" y="458641"/>
                  </a:lnTo>
                  <a:lnTo>
                    <a:pt x="1489409" y="436589"/>
                  </a:lnTo>
                  <a:lnTo>
                    <a:pt x="1534627" y="413166"/>
                  </a:lnTo>
                  <a:lnTo>
                    <a:pt x="1579588" y="388714"/>
                  </a:lnTo>
                  <a:lnTo>
                    <a:pt x="1624270" y="363577"/>
                  </a:lnTo>
                  <a:lnTo>
                    <a:pt x="1805660" y="258744"/>
                  </a:lnTo>
                  <a:lnTo>
                    <a:pt x="1851605" y="233084"/>
                  </a:lnTo>
                  <a:lnTo>
                    <a:pt x="1897189" y="208759"/>
                  </a:lnTo>
                  <a:lnTo>
                    <a:pt x="1942405" y="186134"/>
                  </a:lnTo>
                  <a:lnTo>
                    <a:pt x="1987248" y="165573"/>
                  </a:lnTo>
                  <a:lnTo>
                    <a:pt x="2031710" y="147440"/>
                  </a:lnTo>
                  <a:lnTo>
                    <a:pt x="2075786" y="132098"/>
                  </a:lnTo>
                  <a:lnTo>
                    <a:pt x="2119468" y="119913"/>
                  </a:lnTo>
                  <a:lnTo>
                    <a:pt x="2162750" y="111247"/>
                  </a:lnTo>
                  <a:lnTo>
                    <a:pt x="2205626" y="106465"/>
                  </a:lnTo>
                  <a:lnTo>
                    <a:pt x="2248088" y="105931"/>
                  </a:lnTo>
                  <a:lnTo>
                    <a:pt x="2290132" y="110009"/>
                  </a:lnTo>
                  <a:lnTo>
                    <a:pt x="2331749" y="119062"/>
                  </a:lnTo>
                  <a:lnTo>
                    <a:pt x="2372934" y="133456"/>
                  </a:lnTo>
                  <a:lnTo>
                    <a:pt x="2429091" y="163366"/>
                  </a:lnTo>
                  <a:lnTo>
                    <a:pt x="2482694" y="204150"/>
                  </a:lnTo>
                  <a:lnTo>
                    <a:pt x="2533874" y="256034"/>
                  </a:lnTo>
                  <a:lnTo>
                    <a:pt x="2558598" y="286210"/>
                  </a:lnTo>
                  <a:lnTo>
                    <a:pt x="2582766" y="319246"/>
                  </a:lnTo>
                  <a:lnTo>
                    <a:pt x="2606395" y="355171"/>
                  </a:lnTo>
                  <a:lnTo>
                    <a:pt x="2629501" y="394013"/>
                  </a:lnTo>
                  <a:lnTo>
                    <a:pt x="2652101" y="435801"/>
                  </a:lnTo>
                  <a:lnTo>
                    <a:pt x="2674212" y="480563"/>
                  </a:lnTo>
                  <a:lnTo>
                    <a:pt x="2695850" y="528327"/>
                  </a:lnTo>
                  <a:lnTo>
                    <a:pt x="2717032" y="579123"/>
                  </a:lnTo>
                  <a:lnTo>
                    <a:pt x="2737774" y="632978"/>
                  </a:lnTo>
                  <a:lnTo>
                    <a:pt x="2758094" y="689920"/>
                  </a:lnTo>
                  <a:lnTo>
                    <a:pt x="2778007" y="749979"/>
                  </a:lnTo>
                  <a:lnTo>
                    <a:pt x="2797530" y="813183"/>
                  </a:lnTo>
                  <a:lnTo>
                    <a:pt x="2816680" y="879560"/>
                  </a:lnTo>
                  <a:lnTo>
                    <a:pt x="2835473" y="949138"/>
                  </a:lnTo>
                  <a:lnTo>
                    <a:pt x="2870887" y="1088893"/>
                  </a:lnTo>
                  <a:lnTo>
                    <a:pt x="2888488" y="1154203"/>
                  </a:lnTo>
                  <a:lnTo>
                    <a:pt x="2906719" y="1217861"/>
                  </a:lnTo>
                  <a:lnTo>
                    <a:pt x="2925570" y="1279848"/>
                  </a:lnTo>
                  <a:lnTo>
                    <a:pt x="2945031" y="1340151"/>
                  </a:lnTo>
                  <a:lnTo>
                    <a:pt x="2965091" y="1398751"/>
                  </a:lnTo>
                  <a:lnTo>
                    <a:pt x="2985740" y="1455634"/>
                  </a:lnTo>
                  <a:lnTo>
                    <a:pt x="3006968" y="1510782"/>
                  </a:lnTo>
                  <a:lnTo>
                    <a:pt x="3028764" y="1564180"/>
                  </a:lnTo>
                  <a:lnTo>
                    <a:pt x="3051118" y="1615812"/>
                  </a:lnTo>
                  <a:lnTo>
                    <a:pt x="3074020" y="1665661"/>
                  </a:lnTo>
                  <a:lnTo>
                    <a:pt x="3097459" y="1713710"/>
                  </a:lnTo>
                  <a:lnTo>
                    <a:pt x="3121425" y="1759945"/>
                  </a:lnTo>
                  <a:lnTo>
                    <a:pt x="3145908" y="1804348"/>
                  </a:lnTo>
                  <a:lnTo>
                    <a:pt x="3170898" y="1846903"/>
                  </a:lnTo>
                  <a:lnTo>
                    <a:pt x="3196384" y="1887595"/>
                  </a:lnTo>
                  <a:lnTo>
                    <a:pt x="3222355" y="1926407"/>
                  </a:lnTo>
                  <a:lnTo>
                    <a:pt x="3248802" y="1963322"/>
                  </a:lnTo>
                  <a:lnTo>
                    <a:pt x="3275715" y="1998325"/>
                  </a:lnTo>
                  <a:lnTo>
                    <a:pt x="3303082" y="2031400"/>
                  </a:lnTo>
                  <a:lnTo>
                    <a:pt x="3330894" y="2062529"/>
                  </a:lnTo>
                  <a:lnTo>
                    <a:pt x="3359140" y="2091698"/>
                  </a:lnTo>
                  <a:lnTo>
                    <a:pt x="3387810" y="2118889"/>
                  </a:lnTo>
                  <a:lnTo>
                    <a:pt x="3416893" y="2144086"/>
                  </a:lnTo>
                  <a:lnTo>
                    <a:pt x="3476260" y="2188436"/>
                  </a:lnTo>
                  <a:lnTo>
                    <a:pt x="3537158" y="2224618"/>
                  </a:lnTo>
                  <a:lnTo>
                    <a:pt x="3599504" y="2252502"/>
                  </a:lnTo>
                  <a:lnTo>
                    <a:pt x="3676671" y="2275136"/>
                  </a:lnTo>
                  <a:lnTo>
                    <a:pt x="3722476" y="2282387"/>
                  </a:lnTo>
                  <a:lnTo>
                    <a:pt x="3768484" y="2285095"/>
                  </a:lnTo>
                  <a:lnTo>
                    <a:pt x="3814566" y="2283310"/>
                  </a:lnTo>
                  <a:lnTo>
                    <a:pt x="3860597" y="2277083"/>
                  </a:lnTo>
                  <a:lnTo>
                    <a:pt x="3906448" y="2266465"/>
                  </a:lnTo>
                  <a:lnTo>
                    <a:pt x="3951993" y="2251508"/>
                  </a:lnTo>
                  <a:lnTo>
                    <a:pt x="3997105" y="2232261"/>
                  </a:lnTo>
                  <a:lnTo>
                    <a:pt x="4041656" y="2208776"/>
                  </a:lnTo>
                  <a:lnTo>
                    <a:pt x="4085519" y="2181103"/>
                  </a:lnTo>
                  <a:lnTo>
                    <a:pt x="4128567" y="2149294"/>
                  </a:lnTo>
                  <a:lnTo>
                    <a:pt x="4170674" y="2113399"/>
                  </a:lnTo>
                  <a:lnTo>
                    <a:pt x="4207979" y="2077581"/>
                  </a:lnTo>
                  <a:lnTo>
                    <a:pt x="4243036" y="2039147"/>
                  </a:lnTo>
                  <a:lnTo>
                    <a:pt x="4275850" y="1998159"/>
                  </a:lnTo>
                  <a:lnTo>
                    <a:pt x="4306422" y="1954677"/>
                  </a:lnTo>
                  <a:lnTo>
                    <a:pt x="4334756" y="1908763"/>
                  </a:lnTo>
                  <a:lnTo>
                    <a:pt x="4360856" y="1860480"/>
                  </a:lnTo>
                  <a:lnTo>
                    <a:pt x="4384724" y="1809887"/>
                  </a:lnTo>
                  <a:lnTo>
                    <a:pt x="4401447" y="1770711"/>
                  </a:lnTo>
                  <a:lnTo>
                    <a:pt x="4417898" y="1730787"/>
                  </a:lnTo>
                  <a:lnTo>
                    <a:pt x="4434077" y="1690116"/>
                  </a:lnTo>
                  <a:lnTo>
                    <a:pt x="4449982" y="1648701"/>
                  </a:lnTo>
                  <a:lnTo>
                    <a:pt x="4465612" y="1606545"/>
                  </a:lnTo>
                  <a:lnTo>
                    <a:pt x="4480966" y="1563651"/>
                  </a:lnTo>
                  <a:lnTo>
                    <a:pt x="4496043" y="1520022"/>
                  </a:lnTo>
                  <a:lnTo>
                    <a:pt x="4510841" y="1475659"/>
                  </a:lnTo>
                  <a:lnTo>
                    <a:pt x="4525360" y="1430568"/>
                  </a:lnTo>
                  <a:lnTo>
                    <a:pt x="4539599" y="1384748"/>
                  </a:lnTo>
                  <a:lnTo>
                    <a:pt x="4553555" y="1338205"/>
                  </a:lnTo>
                  <a:lnTo>
                    <a:pt x="4567229" y="1290940"/>
                  </a:lnTo>
                  <a:lnTo>
                    <a:pt x="4580619" y="1242956"/>
                  </a:lnTo>
                  <a:lnTo>
                    <a:pt x="4593724" y="1194257"/>
                  </a:lnTo>
                  <a:lnTo>
                    <a:pt x="4606543" y="1144844"/>
                  </a:lnTo>
                  <a:lnTo>
                    <a:pt x="4619074" y="1094720"/>
                  </a:lnTo>
                  <a:lnTo>
                    <a:pt x="4631316" y="1043889"/>
                  </a:lnTo>
                  <a:lnTo>
                    <a:pt x="4643269" y="992353"/>
                  </a:lnTo>
                  <a:lnTo>
                    <a:pt x="4654931" y="940114"/>
                  </a:lnTo>
                  <a:lnTo>
                    <a:pt x="4666302" y="887177"/>
                  </a:lnTo>
                  <a:lnTo>
                    <a:pt x="4677379" y="833542"/>
                  </a:lnTo>
                  <a:lnTo>
                    <a:pt x="4688161" y="779214"/>
                  </a:lnTo>
                  <a:lnTo>
                    <a:pt x="4698649" y="724195"/>
                  </a:lnTo>
                  <a:lnTo>
                    <a:pt x="4708840" y="668487"/>
                  </a:lnTo>
                  <a:lnTo>
                    <a:pt x="4718733" y="612094"/>
                  </a:lnTo>
                  <a:lnTo>
                    <a:pt x="4728328" y="555018"/>
                  </a:lnTo>
                  <a:lnTo>
                    <a:pt x="4737623" y="497261"/>
                  </a:lnTo>
                  <a:lnTo>
                    <a:pt x="4749389" y="433013"/>
                  </a:lnTo>
                  <a:lnTo>
                    <a:pt x="4764138" y="375914"/>
                  </a:lnTo>
                  <a:lnTo>
                    <a:pt x="4781776" y="325414"/>
                  </a:lnTo>
                  <a:lnTo>
                    <a:pt x="4802215" y="280958"/>
                  </a:lnTo>
                  <a:lnTo>
                    <a:pt x="4825361" y="241995"/>
                  </a:lnTo>
                  <a:lnTo>
                    <a:pt x="4851124" y="207972"/>
                  </a:lnTo>
                  <a:lnTo>
                    <a:pt x="4879412" y="178337"/>
                  </a:lnTo>
                  <a:lnTo>
                    <a:pt x="4910135" y="152537"/>
                  </a:lnTo>
                  <a:lnTo>
                    <a:pt x="4943202" y="130019"/>
                  </a:lnTo>
                  <a:lnTo>
                    <a:pt x="4978520" y="110231"/>
                  </a:lnTo>
                  <a:lnTo>
                    <a:pt x="5015998" y="92621"/>
                  </a:lnTo>
                  <a:lnTo>
                    <a:pt x="5055546" y="76636"/>
                  </a:lnTo>
                  <a:lnTo>
                    <a:pt x="5097073" y="61724"/>
                  </a:lnTo>
                  <a:lnTo>
                    <a:pt x="5140486" y="47331"/>
                  </a:lnTo>
                  <a:lnTo>
                    <a:pt x="5185695" y="32907"/>
                  </a:lnTo>
                  <a:lnTo>
                    <a:pt x="5233737" y="16453"/>
                  </a:lnTo>
                  <a:lnTo>
                    <a:pt x="5284509" y="0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0"/>
              <a:ext cx="18288000" cy="3962400"/>
            </a:xfrm>
            <a:custGeom>
              <a:avLst/>
              <a:gdLst/>
              <a:ahLst/>
              <a:cxnLst/>
              <a:rect l="l" t="t" r="r" b="b"/>
              <a:pathLst>
                <a:path w="18288000" h="3962400">
                  <a:moveTo>
                    <a:pt x="18288000" y="3962400"/>
                  </a:moveTo>
                  <a:lnTo>
                    <a:pt x="0" y="396240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3962400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15442" y="8111520"/>
            <a:ext cx="1919605" cy="1863725"/>
            <a:chOff x="315442" y="8111520"/>
            <a:chExt cx="1919605" cy="1863725"/>
          </a:xfrm>
        </p:grpSpPr>
        <p:sp>
          <p:nvSpPr>
            <p:cNvPr id="17" name="object 17"/>
            <p:cNvSpPr/>
            <p:nvPr/>
          </p:nvSpPr>
          <p:spPr>
            <a:xfrm>
              <a:off x="315442" y="8637620"/>
              <a:ext cx="1426845" cy="1337945"/>
            </a:xfrm>
            <a:custGeom>
              <a:avLst/>
              <a:gdLst/>
              <a:ahLst/>
              <a:cxnLst/>
              <a:rect l="l" t="t" r="r" b="b"/>
              <a:pathLst>
                <a:path w="1426845" h="1337945">
                  <a:moveTo>
                    <a:pt x="52512" y="104704"/>
                  </a:moveTo>
                  <a:lnTo>
                    <a:pt x="32185" y="100552"/>
                  </a:lnTo>
                  <a:lnTo>
                    <a:pt x="15481" y="89270"/>
                  </a:lnTo>
                  <a:lnTo>
                    <a:pt x="4164" y="72617"/>
                  </a:lnTo>
                  <a:lnTo>
                    <a:pt x="0" y="52352"/>
                  </a:lnTo>
                  <a:lnTo>
                    <a:pt x="4164" y="32087"/>
                  </a:lnTo>
                  <a:lnTo>
                    <a:pt x="15481" y="15434"/>
                  </a:lnTo>
                  <a:lnTo>
                    <a:pt x="32185" y="4151"/>
                  </a:lnTo>
                  <a:lnTo>
                    <a:pt x="52512" y="0"/>
                  </a:lnTo>
                  <a:lnTo>
                    <a:pt x="73257" y="4151"/>
                  </a:lnTo>
                  <a:lnTo>
                    <a:pt x="89915" y="15434"/>
                  </a:lnTo>
                  <a:lnTo>
                    <a:pt x="101000" y="32087"/>
                  </a:lnTo>
                  <a:lnTo>
                    <a:pt x="105025" y="52352"/>
                  </a:lnTo>
                  <a:lnTo>
                    <a:pt x="100861" y="72617"/>
                  </a:lnTo>
                  <a:lnTo>
                    <a:pt x="89544" y="89270"/>
                  </a:lnTo>
                  <a:lnTo>
                    <a:pt x="72839" y="100552"/>
                  </a:lnTo>
                  <a:lnTo>
                    <a:pt x="52512" y="104704"/>
                  </a:lnTo>
                  <a:close/>
                </a:path>
                <a:path w="1426845" h="1337945">
                  <a:moveTo>
                    <a:pt x="713381" y="104704"/>
                  </a:moveTo>
                  <a:lnTo>
                    <a:pt x="693054" y="100552"/>
                  </a:lnTo>
                  <a:lnTo>
                    <a:pt x="676349" y="89270"/>
                  </a:lnTo>
                  <a:lnTo>
                    <a:pt x="665032" y="72617"/>
                  </a:lnTo>
                  <a:lnTo>
                    <a:pt x="660868" y="52352"/>
                  </a:lnTo>
                  <a:lnTo>
                    <a:pt x="665032" y="32087"/>
                  </a:lnTo>
                  <a:lnTo>
                    <a:pt x="676349" y="15434"/>
                  </a:lnTo>
                  <a:lnTo>
                    <a:pt x="693054" y="4151"/>
                  </a:lnTo>
                  <a:lnTo>
                    <a:pt x="713381" y="0"/>
                  </a:lnTo>
                  <a:lnTo>
                    <a:pt x="733708" y="4151"/>
                  </a:lnTo>
                  <a:lnTo>
                    <a:pt x="750412" y="15434"/>
                  </a:lnTo>
                  <a:lnTo>
                    <a:pt x="761729" y="32087"/>
                  </a:lnTo>
                  <a:lnTo>
                    <a:pt x="765894" y="52352"/>
                  </a:lnTo>
                  <a:lnTo>
                    <a:pt x="761729" y="72617"/>
                  </a:lnTo>
                  <a:lnTo>
                    <a:pt x="750412" y="89270"/>
                  </a:lnTo>
                  <a:lnTo>
                    <a:pt x="733708" y="100552"/>
                  </a:lnTo>
                  <a:lnTo>
                    <a:pt x="713381" y="104704"/>
                  </a:lnTo>
                  <a:close/>
                </a:path>
                <a:path w="1426845" h="1337945">
                  <a:moveTo>
                    <a:pt x="1373258" y="105692"/>
                  </a:moveTo>
                  <a:lnTo>
                    <a:pt x="1352931" y="101540"/>
                  </a:lnTo>
                  <a:lnTo>
                    <a:pt x="1336227" y="90258"/>
                  </a:lnTo>
                  <a:lnTo>
                    <a:pt x="1324910" y="73604"/>
                  </a:lnTo>
                  <a:lnTo>
                    <a:pt x="1320746" y="53339"/>
                  </a:lnTo>
                  <a:lnTo>
                    <a:pt x="1324910" y="33075"/>
                  </a:lnTo>
                  <a:lnTo>
                    <a:pt x="1336227" y="16421"/>
                  </a:lnTo>
                  <a:lnTo>
                    <a:pt x="1352931" y="5139"/>
                  </a:lnTo>
                  <a:lnTo>
                    <a:pt x="1373258" y="987"/>
                  </a:lnTo>
                  <a:lnTo>
                    <a:pt x="1393586" y="5139"/>
                  </a:lnTo>
                  <a:lnTo>
                    <a:pt x="1410290" y="16421"/>
                  </a:lnTo>
                  <a:lnTo>
                    <a:pt x="1421607" y="33075"/>
                  </a:lnTo>
                  <a:lnTo>
                    <a:pt x="1425771" y="53339"/>
                  </a:lnTo>
                  <a:lnTo>
                    <a:pt x="1421607" y="73604"/>
                  </a:lnTo>
                  <a:lnTo>
                    <a:pt x="1410290" y="90258"/>
                  </a:lnTo>
                  <a:lnTo>
                    <a:pt x="1393586" y="101540"/>
                  </a:lnTo>
                  <a:lnTo>
                    <a:pt x="1373258" y="105692"/>
                  </a:lnTo>
                  <a:close/>
                </a:path>
                <a:path w="1426845" h="1337945">
                  <a:moveTo>
                    <a:pt x="52512" y="712187"/>
                  </a:moveTo>
                  <a:lnTo>
                    <a:pt x="32185" y="708035"/>
                  </a:lnTo>
                  <a:lnTo>
                    <a:pt x="15481" y="696753"/>
                  </a:lnTo>
                  <a:lnTo>
                    <a:pt x="4164" y="680100"/>
                  </a:lnTo>
                  <a:lnTo>
                    <a:pt x="0" y="659835"/>
                  </a:lnTo>
                  <a:lnTo>
                    <a:pt x="4164" y="639570"/>
                  </a:lnTo>
                  <a:lnTo>
                    <a:pt x="15481" y="622917"/>
                  </a:lnTo>
                  <a:lnTo>
                    <a:pt x="32185" y="611634"/>
                  </a:lnTo>
                  <a:lnTo>
                    <a:pt x="52512" y="607483"/>
                  </a:lnTo>
                  <a:lnTo>
                    <a:pt x="73397" y="611634"/>
                  </a:lnTo>
                  <a:lnTo>
                    <a:pt x="90287" y="622917"/>
                  </a:lnTo>
                  <a:lnTo>
                    <a:pt x="101418" y="639570"/>
                  </a:lnTo>
                  <a:lnTo>
                    <a:pt x="105025" y="659835"/>
                  </a:lnTo>
                  <a:lnTo>
                    <a:pt x="100861" y="680100"/>
                  </a:lnTo>
                  <a:lnTo>
                    <a:pt x="89544" y="696753"/>
                  </a:lnTo>
                  <a:lnTo>
                    <a:pt x="72839" y="708035"/>
                  </a:lnTo>
                  <a:lnTo>
                    <a:pt x="52512" y="712187"/>
                  </a:lnTo>
                  <a:close/>
                </a:path>
                <a:path w="1426845" h="1337945">
                  <a:moveTo>
                    <a:pt x="713381" y="712187"/>
                  </a:moveTo>
                  <a:lnTo>
                    <a:pt x="693054" y="708035"/>
                  </a:lnTo>
                  <a:lnTo>
                    <a:pt x="676349" y="696753"/>
                  </a:lnTo>
                  <a:lnTo>
                    <a:pt x="665032" y="680100"/>
                  </a:lnTo>
                  <a:lnTo>
                    <a:pt x="660868" y="659835"/>
                  </a:lnTo>
                  <a:lnTo>
                    <a:pt x="665032" y="639570"/>
                  </a:lnTo>
                  <a:lnTo>
                    <a:pt x="676349" y="622917"/>
                  </a:lnTo>
                  <a:lnTo>
                    <a:pt x="693054" y="611634"/>
                  </a:lnTo>
                  <a:lnTo>
                    <a:pt x="713381" y="607483"/>
                  </a:lnTo>
                  <a:lnTo>
                    <a:pt x="734126" y="611634"/>
                  </a:lnTo>
                  <a:lnTo>
                    <a:pt x="750784" y="622917"/>
                  </a:lnTo>
                  <a:lnTo>
                    <a:pt x="761868" y="639570"/>
                  </a:lnTo>
                  <a:lnTo>
                    <a:pt x="765894" y="659835"/>
                  </a:lnTo>
                  <a:lnTo>
                    <a:pt x="761729" y="680100"/>
                  </a:lnTo>
                  <a:lnTo>
                    <a:pt x="750412" y="696753"/>
                  </a:lnTo>
                  <a:lnTo>
                    <a:pt x="733708" y="708035"/>
                  </a:lnTo>
                  <a:lnTo>
                    <a:pt x="713381" y="712187"/>
                  </a:lnTo>
                  <a:close/>
                </a:path>
                <a:path w="1426845" h="1337945">
                  <a:moveTo>
                    <a:pt x="1374249" y="712187"/>
                  </a:moveTo>
                  <a:lnTo>
                    <a:pt x="1353922" y="708035"/>
                  </a:lnTo>
                  <a:lnTo>
                    <a:pt x="1337218" y="696753"/>
                  </a:lnTo>
                  <a:lnTo>
                    <a:pt x="1325901" y="680100"/>
                  </a:lnTo>
                  <a:lnTo>
                    <a:pt x="1321736" y="659835"/>
                  </a:lnTo>
                  <a:lnTo>
                    <a:pt x="1325901" y="639570"/>
                  </a:lnTo>
                  <a:lnTo>
                    <a:pt x="1337218" y="622917"/>
                  </a:lnTo>
                  <a:lnTo>
                    <a:pt x="1353922" y="611634"/>
                  </a:lnTo>
                  <a:lnTo>
                    <a:pt x="1374249" y="607483"/>
                  </a:lnTo>
                  <a:lnTo>
                    <a:pt x="1394576" y="611634"/>
                  </a:lnTo>
                  <a:lnTo>
                    <a:pt x="1411281" y="622917"/>
                  </a:lnTo>
                  <a:lnTo>
                    <a:pt x="1422598" y="639570"/>
                  </a:lnTo>
                  <a:lnTo>
                    <a:pt x="1426762" y="659835"/>
                  </a:lnTo>
                  <a:lnTo>
                    <a:pt x="1422598" y="680100"/>
                  </a:lnTo>
                  <a:lnTo>
                    <a:pt x="1411281" y="696753"/>
                  </a:lnTo>
                  <a:lnTo>
                    <a:pt x="1394576" y="708035"/>
                  </a:lnTo>
                  <a:lnTo>
                    <a:pt x="1374249" y="712187"/>
                  </a:lnTo>
                  <a:close/>
                </a:path>
                <a:path w="1426845" h="1337945">
                  <a:moveTo>
                    <a:pt x="53503" y="1337450"/>
                  </a:moveTo>
                  <a:lnTo>
                    <a:pt x="33176" y="1333299"/>
                  </a:lnTo>
                  <a:lnTo>
                    <a:pt x="16472" y="1322016"/>
                  </a:lnTo>
                  <a:lnTo>
                    <a:pt x="5155" y="1305363"/>
                  </a:lnTo>
                  <a:lnTo>
                    <a:pt x="990" y="1285098"/>
                  </a:lnTo>
                  <a:lnTo>
                    <a:pt x="5155" y="1264833"/>
                  </a:lnTo>
                  <a:lnTo>
                    <a:pt x="16472" y="1248180"/>
                  </a:lnTo>
                  <a:lnTo>
                    <a:pt x="33176" y="1236898"/>
                  </a:lnTo>
                  <a:lnTo>
                    <a:pt x="53503" y="1232746"/>
                  </a:lnTo>
                  <a:lnTo>
                    <a:pt x="73830" y="1236898"/>
                  </a:lnTo>
                  <a:lnTo>
                    <a:pt x="90535" y="1248180"/>
                  </a:lnTo>
                  <a:lnTo>
                    <a:pt x="101851" y="1264833"/>
                  </a:lnTo>
                  <a:lnTo>
                    <a:pt x="106016" y="1285098"/>
                  </a:lnTo>
                  <a:lnTo>
                    <a:pt x="101851" y="1305363"/>
                  </a:lnTo>
                  <a:lnTo>
                    <a:pt x="90535" y="1322016"/>
                  </a:lnTo>
                  <a:lnTo>
                    <a:pt x="73830" y="1333299"/>
                  </a:lnTo>
                  <a:lnTo>
                    <a:pt x="53503" y="1337450"/>
                  </a:lnTo>
                  <a:close/>
                </a:path>
                <a:path w="1426845" h="1337945">
                  <a:moveTo>
                    <a:pt x="713381" y="1337450"/>
                  </a:moveTo>
                  <a:lnTo>
                    <a:pt x="693054" y="1333299"/>
                  </a:lnTo>
                  <a:lnTo>
                    <a:pt x="676349" y="1322016"/>
                  </a:lnTo>
                  <a:lnTo>
                    <a:pt x="665032" y="1305363"/>
                  </a:lnTo>
                  <a:lnTo>
                    <a:pt x="660868" y="1285098"/>
                  </a:lnTo>
                  <a:lnTo>
                    <a:pt x="665032" y="1264833"/>
                  </a:lnTo>
                  <a:lnTo>
                    <a:pt x="676349" y="1248180"/>
                  </a:lnTo>
                  <a:lnTo>
                    <a:pt x="693054" y="1236898"/>
                  </a:lnTo>
                  <a:lnTo>
                    <a:pt x="713381" y="1232746"/>
                  </a:lnTo>
                  <a:lnTo>
                    <a:pt x="734126" y="1236898"/>
                  </a:lnTo>
                  <a:lnTo>
                    <a:pt x="750784" y="1248180"/>
                  </a:lnTo>
                  <a:lnTo>
                    <a:pt x="761868" y="1264833"/>
                  </a:lnTo>
                  <a:lnTo>
                    <a:pt x="765894" y="1285098"/>
                  </a:lnTo>
                  <a:lnTo>
                    <a:pt x="761729" y="1305363"/>
                  </a:lnTo>
                  <a:lnTo>
                    <a:pt x="750412" y="1322016"/>
                  </a:lnTo>
                  <a:lnTo>
                    <a:pt x="733708" y="1333299"/>
                  </a:lnTo>
                  <a:lnTo>
                    <a:pt x="713381" y="1337450"/>
                  </a:lnTo>
                  <a:close/>
                </a:path>
                <a:path w="1426845" h="1337945">
                  <a:moveTo>
                    <a:pt x="1374249" y="1337450"/>
                  </a:moveTo>
                  <a:lnTo>
                    <a:pt x="1353922" y="1333299"/>
                  </a:lnTo>
                  <a:lnTo>
                    <a:pt x="1337218" y="1322016"/>
                  </a:lnTo>
                  <a:lnTo>
                    <a:pt x="1325901" y="1305363"/>
                  </a:lnTo>
                  <a:lnTo>
                    <a:pt x="1321736" y="1285098"/>
                  </a:lnTo>
                  <a:lnTo>
                    <a:pt x="1325901" y="1264833"/>
                  </a:lnTo>
                  <a:lnTo>
                    <a:pt x="1337218" y="1248180"/>
                  </a:lnTo>
                  <a:lnTo>
                    <a:pt x="1353922" y="1236898"/>
                  </a:lnTo>
                  <a:lnTo>
                    <a:pt x="1374249" y="1232746"/>
                  </a:lnTo>
                  <a:lnTo>
                    <a:pt x="1394576" y="1236898"/>
                  </a:lnTo>
                  <a:lnTo>
                    <a:pt x="1411281" y="1248180"/>
                  </a:lnTo>
                  <a:lnTo>
                    <a:pt x="1422598" y="1264833"/>
                  </a:lnTo>
                  <a:lnTo>
                    <a:pt x="1426762" y="1285098"/>
                  </a:lnTo>
                  <a:lnTo>
                    <a:pt x="1422598" y="1305363"/>
                  </a:lnTo>
                  <a:lnTo>
                    <a:pt x="1411281" y="1322016"/>
                  </a:lnTo>
                  <a:lnTo>
                    <a:pt x="1394576" y="1333299"/>
                  </a:lnTo>
                  <a:lnTo>
                    <a:pt x="1374249" y="133745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63628" y="8111520"/>
              <a:ext cx="1071056" cy="1071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431113" y="1760316"/>
            <a:ext cx="37128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00" dirty="0">
                <a:solidFill>
                  <a:srgbClr val="F7F7F7"/>
                </a:solidFill>
                <a:latin typeface="Verdana"/>
                <a:cs typeface="Verdana"/>
                <a:hlinkClick r:id="rId6"/>
              </a:rPr>
              <a:t>www.reallygreatsite.com</a:t>
            </a:r>
            <a:endParaRPr sz="25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28733" y="1572469"/>
            <a:ext cx="12131040" cy="815340"/>
            <a:chOff x="1028733" y="1572469"/>
            <a:chExt cx="12131040" cy="815340"/>
          </a:xfrm>
        </p:grpSpPr>
        <p:sp>
          <p:nvSpPr>
            <p:cNvPr id="21" name="object 21"/>
            <p:cNvSpPr/>
            <p:nvPr/>
          </p:nvSpPr>
          <p:spPr>
            <a:xfrm>
              <a:off x="12284903" y="1572469"/>
              <a:ext cx="875030" cy="815340"/>
            </a:xfrm>
            <a:custGeom>
              <a:avLst/>
              <a:gdLst/>
              <a:ahLst/>
              <a:cxnLst/>
              <a:rect l="l" t="t" r="r" b="b"/>
              <a:pathLst>
                <a:path w="875030" h="815339">
                  <a:moveTo>
                    <a:pt x="721692" y="815270"/>
                  </a:moveTo>
                  <a:lnTo>
                    <a:pt x="152901" y="815270"/>
                  </a:lnTo>
                  <a:lnTo>
                    <a:pt x="104646" y="807418"/>
                  </a:lnTo>
                  <a:lnTo>
                    <a:pt x="62683" y="785569"/>
                  </a:lnTo>
                  <a:lnTo>
                    <a:pt x="29556" y="752281"/>
                  </a:lnTo>
                  <a:lnTo>
                    <a:pt x="7813" y="710112"/>
                  </a:lnTo>
                  <a:lnTo>
                    <a:pt x="0" y="661623"/>
                  </a:lnTo>
                  <a:lnTo>
                    <a:pt x="0" y="153647"/>
                  </a:lnTo>
                  <a:lnTo>
                    <a:pt x="7813" y="105157"/>
                  </a:lnTo>
                  <a:lnTo>
                    <a:pt x="29556" y="62989"/>
                  </a:lnTo>
                  <a:lnTo>
                    <a:pt x="62683" y="29700"/>
                  </a:lnTo>
                  <a:lnTo>
                    <a:pt x="104646" y="7851"/>
                  </a:lnTo>
                  <a:lnTo>
                    <a:pt x="152901" y="0"/>
                  </a:lnTo>
                  <a:lnTo>
                    <a:pt x="721692" y="0"/>
                  </a:lnTo>
                  <a:lnTo>
                    <a:pt x="769946" y="7851"/>
                  </a:lnTo>
                  <a:lnTo>
                    <a:pt x="811910" y="29700"/>
                  </a:lnTo>
                  <a:lnTo>
                    <a:pt x="845036" y="62989"/>
                  </a:lnTo>
                  <a:lnTo>
                    <a:pt x="866779" y="105157"/>
                  </a:lnTo>
                  <a:lnTo>
                    <a:pt x="874593" y="153647"/>
                  </a:lnTo>
                  <a:lnTo>
                    <a:pt x="874593" y="661623"/>
                  </a:lnTo>
                  <a:lnTo>
                    <a:pt x="866779" y="710112"/>
                  </a:lnTo>
                  <a:lnTo>
                    <a:pt x="845036" y="752281"/>
                  </a:lnTo>
                  <a:lnTo>
                    <a:pt x="811910" y="785569"/>
                  </a:lnTo>
                  <a:lnTo>
                    <a:pt x="769946" y="807418"/>
                  </a:lnTo>
                  <a:lnTo>
                    <a:pt x="721692" y="815270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453671" y="1777400"/>
              <a:ext cx="542925" cy="384810"/>
            </a:xfrm>
            <a:custGeom>
              <a:avLst/>
              <a:gdLst/>
              <a:ahLst/>
              <a:cxnLst/>
              <a:rect l="l" t="t" r="r" b="b"/>
              <a:pathLst>
                <a:path w="542925" h="384810">
                  <a:moveTo>
                    <a:pt x="452437" y="339328"/>
                  </a:moveTo>
                  <a:lnTo>
                    <a:pt x="90487" y="339328"/>
                  </a:lnTo>
                  <a:lnTo>
                    <a:pt x="90487" y="316706"/>
                  </a:lnTo>
                  <a:lnTo>
                    <a:pt x="72872" y="313152"/>
                  </a:lnTo>
                  <a:lnTo>
                    <a:pt x="58491" y="303458"/>
                  </a:lnTo>
                  <a:lnTo>
                    <a:pt x="48797" y="289077"/>
                  </a:lnTo>
                  <a:lnTo>
                    <a:pt x="45243" y="271462"/>
                  </a:lnTo>
                  <a:lnTo>
                    <a:pt x="45243" y="45243"/>
                  </a:lnTo>
                  <a:lnTo>
                    <a:pt x="48797" y="27628"/>
                  </a:lnTo>
                  <a:lnTo>
                    <a:pt x="58491" y="13247"/>
                  </a:lnTo>
                  <a:lnTo>
                    <a:pt x="72872" y="3554"/>
                  </a:lnTo>
                  <a:lnTo>
                    <a:pt x="90487" y="0"/>
                  </a:lnTo>
                  <a:lnTo>
                    <a:pt x="452437" y="0"/>
                  </a:lnTo>
                  <a:lnTo>
                    <a:pt x="470052" y="3554"/>
                  </a:lnTo>
                  <a:lnTo>
                    <a:pt x="484433" y="13247"/>
                  </a:lnTo>
                  <a:lnTo>
                    <a:pt x="494127" y="27628"/>
                  </a:lnTo>
                  <a:lnTo>
                    <a:pt x="497681" y="45243"/>
                  </a:lnTo>
                  <a:lnTo>
                    <a:pt x="90487" y="45243"/>
                  </a:lnTo>
                  <a:lnTo>
                    <a:pt x="90487" y="271462"/>
                  </a:lnTo>
                  <a:lnTo>
                    <a:pt x="497455" y="271462"/>
                  </a:lnTo>
                  <a:lnTo>
                    <a:pt x="493936" y="289077"/>
                  </a:lnTo>
                  <a:lnTo>
                    <a:pt x="484320" y="303458"/>
                  </a:lnTo>
                  <a:lnTo>
                    <a:pt x="470017" y="313152"/>
                  </a:lnTo>
                  <a:lnTo>
                    <a:pt x="452437" y="316706"/>
                  </a:lnTo>
                  <a:lnTo>
                    <a:pt x="452437" y="339328"/>
                  </a:lnTo>
                  <a:close/>
                </a:path>
                <a:path w="542925" h="384810">
                  <a:moveTo>
                    <a:pt x="497455" y="271462"/>
                  </a:moveTo>
                  <a:lnTo>
                    <a:pt x="452437" y="271462"/>
                  </a:lnTo>
                  <a:lnTo>
                    <a:pt x="452437" y="45243"/>
                  </a:lnTo>
                  <a:lnTo>
                    <a:pt x="497681" y="45243"/>
                  </a:lnTo>
                  <a:lnTo>
                    <a:pt x="497455" y="271462"/>
                  </a:lnTo>
                  <a:close/>
                </a:path>
                <a:path w="542925" h="384810">
                  <a:moveTo>
                    <a:pt x="542925" y="384572"/>
                  </a:moveTo>
                  <a:lnTo>
                    <a:pt x="0" y="384572"/>
                  </a:lnTo>
                  <a:lnTo>
                    <a:pt x="0" y="339328"/>
                  </a:lnTo>
                  <a:lnTo>
                    <a:pt x="542925" y="339328"/>
                  </a:lnTo>
                  <a:lnTo>
                    <a:pt x="542925" y="38457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8733" y="1572469"/>
              <a:ext cx="875030" cy="815340"/>
            </a:xfrm>
            <a:custGeom>
              <a:avLst/>
              <a:gdLst/>
              <a:ahLst/>
              <a:cxnLst/>
              <a:rect l="l" t="t" r="r" b="b"/>
              <a:pathLst>
                <a:path w="875030" h="815339">
                  <a:moveTo>
                    <a:pt x="721692" y="815270"/>
                  </a:moveTo>
                  <a:lnTo>
                    <a:pt x="152901" y="815270"/>
                  </a:lnTo>
                  <a:lnTo>
                    <a:pt x="104646" y="807418"/>
                  </a:lnTo>
                  <a:lnTo>
                    <a:pt x="62683" y="785569"/>
                  </a:lnTo>
                  <a:lnTo>
                    <a:pt x="29556" y="752281"/>
                  </a:lnTo>
                  <a:lnTo>
                    <a:pt x="7813" y="710112"/>
                  </a:lnTo>
                  <a:lnTo>
                    <a:pt x="0" y="661623"/>
                  </a:lnTo>
                  <a:lnTo>
                    <a:pt x="0" y="153647"/>
                  </a:lnTo>
                  <a:lnTo>
                    <a:pt x="7813" y="105157"/>
                  </a:lnTo>
                  <a:lnTo>
                    <a:pt x="29556" y="62989"/>
                  </a:lnTo>
                  <a:lnTo>
                    <a:pt x="62683" y="29700"/>
                  </a:lnTo>
                  <a:lnTo>
                    <a:pt x="104646" y="7851"/>
                  </a:lnTo>
                  <a:lnTo>
                    <a:pt x="152901" y="0"/>
                  </a:lnTo>
                  <a:lnTo>
                    <a:pt x="721692" y="0"/>
                  </a:lnTo>
                  <a:lnTo>
                    <a:pt x="769946" y="7851"/>
                  </a:lnTo>
                  <a:lnTo>
                    <a:pt x="811910" y="29700"/>
                  </a:lnTo>
                  <a:lnTo>
                    <a:pt x="845036" y="62989"/>
                  </a:lnTo>
                  <a:lnTo>
                    <a:pt x="866779" y="105157"/>
                  </a:lnTo>
                  <a:lnTo>
                    <a:pt x="874593" y="153647"/>
                  </a:lnTo>
                  <a:lnTo>
                    <a:pt x="874593" y="661623"/>
                  </a:lnTo>
                  <a:lnTo>
                    <a:pt x="866779" y="710112"/>
                  </a:lnTo>
                  <a:lnTo>
                    <a:pt x="845036" y="752281"/>
                  </a:lnTo>
                  <a:lnTo>
                    <a:pt x="811910" y="785569"/>
                  </a:lnTo>
                  <a:lnTo>
                    <a:pt x="769946" y="807418"/>
                  </a:lnTo>
                  <a:lnTo>
                    <a:pt x="721692" y="815270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2985" y="1737124"/>
              <a:ext cx="288925" cy="488950"/>
            </a:xfrm>
            <a:custGeom>
              <a:avLst/>
              <a:gdLst/>
              <a:ahLst/>
              <a:cxnLst/>
              <a:rect l="l" t="t" r="r" b="b"/>
              <a:pathLst>
                <a:path w="288925" h="488950">
                  <a:moveTo>
                    <a:pt x="233362" y="488949"/>
                  </a:moveTo>
                  <a:lnTo>
                    <a:pt x="55562" y="488949"/>
                  </a:lnTo>
                  <a:lnTo>
                    <a:pt x="33941" y="484580"/>
                  </a:lnTo>
                  <a:lnTo>
                    <a:pt x="16279" y="472669"/>
                  </a:lnTo>
                  <a:lnTo>
                    <a:pt x="4368" y="455007"/>
                  </a:lnTo>
                  <a:lnTo>
                    <a:pt x="0" y="433387"/>
                  </a:lnTo>
                  <a:lnTo>
                    <a:pt x="0" y="55562"/>
                  </a:lnTo>
                  <a:lnTo>
                    <a:pt x="4368" y="33941"/>
                  </a:lnTo>
                  <a:lnTo>
                    <a:pt x="16279" y="16279"/>
                  </a:lnTo>
                  <a:lnTo>
                    <a:pt x="33941" y="4368"/>
                  </a:lnTo>
                  <a:lnTo>
                    <a:pt x="55562" y="0"/>
                  </a:lnTo>
                  <a:lnTo>
                    <a:pt x="233362" y="0"/>
                  </a:lnTo>
                  <a:lnTo>
                    <a:pt x="254983" y="4368"/>
                  </a:lnTo>
                  <a:lnTo>
                    <a:pt x="272644" y="16279"/>
                  </a:lnTo>
                  <a:lnTo>
                    <a:pt x="284556" y="33941"/>
                  </a:lnTo>
                  <a:lnTo>
                    <a:pt x="288924" y="55562"/>
                  </a:lnTo>
                  <a:lnTo>
                    <a:pt x="288924" y="66674"/>
                  </a:lnTo>
                  <a:lnTo>
                    <a:pt x="44449" y="66674"/>
                  </a:lnTo>
                  <a:lnTo>
                    <a:pt x="44449" y="377824"/>
                  </a:lnTo>
                  <a:lnTo>
                    <a:pt x="288924" y="377824"/>
                  </a:lnTo>
                  <a:lnTo>
                    <a:pt x="288924" y="400049"/>
                  </a:lnTo>
                  <a:lnTo>
                    <a:pt x="144462" y="400049"/>
                  </a:lnTo>
                  <a:lnTo>
                    <a:pt x="131471" y="402664"/>
                  </a:lnTo>
                  <a:lnTo>
                    <a:pt x="120876" y="409800"/>
                  </a:lnTo>
                  <a:lnTo>
                    <a:pt x="113739" y="420395"/>
                  </a:lnTo>
                  <a:lnTo>
                    <a:pt x="111124" y="433387"/>
                  </a:lnTo>
                  <a:lnTo>
                    <a:pt x="113739" y="446378"/>
                  </a:lnTo>
                  <a:lnTo>
                    <a:pt x="120876" y="456973"/>
                  </a:lnTo>
                  <a:lnTo>
                    <a:pt x="131471" y="464109"/>
                  </a:lnTo>
                  <a:lnTo>
                    <a:pt x="144462" y="466724"/>
                  </a:lnTo>
                  <a:lnTo>
                    <a:pt x="276654" y="466724"/>
                  </a:lnTo>
                  <a:lnTo>
                    <a:pt x="272644" y="472669"/>
                  </a:lnTo>
                  <a:lnTo>
                    <a:pt x="254983" y="484580"/>
                  </a:lnTo>
                  <a:lnTo>
                    <a:pt x="233362" y="488949"/>
                  </a:lnTo>
                  <a:close/>
                </a:path>
                <a:path w="288925" h="488950">
                  <a:moveTo>
                    <a:pt x="288924" y="377824"/>
                  </a:moveTo>
                  <a:lnTo>
                    <a:pt x="244474" y="377824"/>
                  </a:lnTo>
                  <a:lnTo>
                    <a:pt x="244474" y="66674"/>
                  </a:lnTo>
                  <a:lnTo>
                    <a:pt x="288924" y="66674"/>
                  </a:lnTo>
                  <a:lnTo>
                    <a:pt x="288924" y="377824"/>
                  </a:lnTo>
                  <a:close/>
                </a:path>
                <a:path w="288925" h="488950">
                  <a:moveTo>
                    <a:pt x="276654" y="466724"/>
                  </a:moveTo>
                  <a:lnTo>
                    <a:pt x="144462" y="466724"/>
                  </a:lnTo>
                  <a:lnTo>
                    <a:pt x="157453" y="464109"/>
                  </a:lnTo>
                  <a:lnTo>
                    <a:pt x="168048" y="456973"/>
                  </a:lnTo>
                  <a:lnTo>
                    <a:pt x="175184" y="446378"/>
                  </a:lnTo>
                  <a:lnTo>
                    <a:pt x="177799" y="433387"/>
                  </a:lnTo>
                  <a:lnTo>
                    <a:pt x="175184" y="420395"/>
                  </a:lnTo>
                  <a:lnTo>
                    <a:pt x="168048" y="409800"/>
                  </a:lnTo>
                  <a:lnTo>
                    <a:pt x="157453" y="402664"/>
                  </a:lnTo>
                  <a:lnTo>
                    <a:pt x="144462" y="400049"/>
                  </a:lnTo>
                  <a:lnTo>
                    <a:pt x="288924" y="400049"/>
                  </a:lnTo>
                  <a:lnTo>
                    <a:pt x="288924" y="433387"/>
                  </a:lnTo>
                  <a:lnTo>
                    <a:pt x="284556" y="455007"/>
                  </a:lnTo>
                  <a:lnTo>
                    <a:pt x="276654" y="46672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611691" y="1572469"/>
              <a:ext cx="875030" cy="815340"/>
            </a:xfrm>
            <a:custGeom>
              <a:avLst/>
              <a:gdLst/>
              <a:ahLst/>
              <a:cxnLst/>
              <a:rect l="l" t="t" r="r" b="b"/>
              <a:pathLst>
                <a:path w="875029" h="815339">
                  <a:moveTo>
                    <a:pt x="721692" y="815270"/>
                  </a:moveTo>
                  <a:lnTo>
                    <a:pt x="152901" y="815270"/>
                  </a:lnTo>
                  <a:lnTo>
                    <a:pt x="104646" y="807418"/>
                  </a:lnTo>
                  <a:lnTo>
                    <a:pt x="62683" y="785569"/>
                  </a:lnTo>
                  <a:lnTo>
                    <a:pt x="29556" y="752281"/>
                  </a:lnTo>
                  <a:lnTo>
                    <a:pt x="7813" y="710112"/>
                  </a:lnTo>
                  <a:lnTo>
                    <a:pt x="0" y="661623"/>
                  </a:lnTo>
                  <a:lnTo>
                    <a:pt x="0" y="153647"/>
                  </a:lnTo>
                  <a:lnTo>
                    <a:pt x="7813" y="105157"/>
                  </a:lnTo>
                  <a:lnTo>
                    <a:pt x="29556" y="62989"/>
                  </a:lnTo>
                  <a:lnTo>
                    <a:pt x="62683" y="29700"/>
                  </a:lnTo>
                  <a:lnTo>
                    <a:pt x="104646" y="7851"/>
                  </a:lnTo>
                  <a:lnTo>
                    <a:pt x="152901" y="0"/>
                  </a:lnTo>
                  <a:lnTo>
                    <a:pt x="721692" y="0"/>
                  </a:lnTo>
                  <a:lnTo>
                    <a:pt x="769946" y="7851"/>
                  </a:lnTo>
                  <a:lnTo>
                    <a:pt x="811910" y="29700"/>
                  </a:lnTo>
                  <a:lnTo>
                    <a:pt x="845036" y="62989"/>
                  </a:lnTo>
                  <a:lnTo>
                    <a:pt x="866779" y="105157"/>
                  </a:lnTo>
                  <a:lnTo>
                    <a:pt x="874593" y="153647"/>
                  </a:lnTo>
                  <a:lnTo>
                    <a:pt x="874593" y="661623"/>
                  </a:lnTo>
                  <a:lnTo>
                    <a:pt x="866779" y="710112"/>
                  </a:lnTo>
                  <a:lnTo>
                    <a:pt x="845036" y="752281"/>
                  </a:lnTo>
                  <a:lnTo>
                    <a:pt x="811910" y="785569"/>
                  </a:lnTo>
                  <a:lnTo>
                    <a:pt x="769946" y="807418"/>
                  </a:lnTo>
                  <a:lnTo>
                    <a:pt x="721692" y="815270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19668" y="1725744"/>
              <a:ext cx="460375" cy="437515"/>
            </a:xfrm>
            <a:custGeom>
              <a:avLst/>
              <a:gdLst/>
              <a:ahLst/>
              <a:cxnLst/>
              <a:rect l="l" t="t" r="r" b="b"/>
              <a:pathLst>
                <a:path w="460375" h="437514">
                  <a:moveTo>
                    <a:pt x="414337" y="437356"/>
                  </a:moveTo>
                  <a:lnTo>
                    <a:pt x="46037" y="437356"/>
                  </a:lnTo>
                  <a:lnTo>
                    <a:pt x="28113" y="433739"/>
                  </a:lnTo>
                  <a:lnTo>
                    <a:pt x="13480" y="423875"/>
                  </a:lnTo>
                  <a:lnTo>
                    <a:pt x="3616" y="409242"/>
                  </a:lnTo>
                  <a:lnTo>
                    <a:pt x="0" y="391318"/>
                  </a:lnTo>
                  <a:lnTo>
                    <a:pt x="0" y="161131"/>
                  </a:lnTo>
                  <a:lnTo>
                    <a:pt x="21867" y="121999"/>
                  </a:lnTo>
                  <a:lnTo>
                    <a:pt x="230187" y="0"/>
                  </a:lnTo>
                  <a:lnTo>
                    <a:pt x="308798" y="46037"/>
                  </a:lnTo>
                  <a:lnTo>
                    <a:pt x="230187" y="46037"/>
                  </a:lnTo>
                  <a:lnTo>
                    <a:pt x="40052" y="157333"/>
                  </a:lnTo>
                  <a:lnTo>
                    <a:pt x="230187" y="276224"/>
                  </a:lnTo>
                  <a:lnTo>
                    <a:pt x="460259" y="276224"/>
                  </a:lnTo>
                  <a:lnTo>
                    <a:pt x="460374" y="391318"/>
                  </a:lnTo>
                  <a:lnTo>
                    <a:pt x="456758" y="409242"/>
                  </a:lnTo>
                  <a:lnTo>
                    <a:pt x="446894" y="423875"/>
                  </a:lnTo>
                  <a:lnTo>
                    <a:pt x="432261" y="433739"/>
                  </a:lnTo>
                  <a:lnTo>
                    <a:pt x="414337" y="437356"/>
                  </a:lnTo>
                  <a:close/>
                </a:path>
                <a:path w="460375" h="437514">
                  <a:moveTo>
                    <a:pt x="460259" y="276224"/>
                  </a:moveTo>
                  <a:lnTo>
                    <a:pt x="230187" y="276224"/>
                  </a:lnTo>
                  <a:lnTo>
                    <a:pt x="420322" y="157333"/>
                  </a:lnTo>
                  <a:lnTo>
                    <a:pt x="230187" y="46037"/>
                  </a:lnTo>
                  <a:lnTo>
                    <a:pt x="308798" y="46037"/>
                  </a:lnTo>
                  <a:lnTo>
                    <a:pt x="438506" y="121999"/>
                  </a:lnTo>
                  <a:lnTo>
                    <a:pt x="447374" y="129230"/>
                  </a:lnTo>
                  <a:lnTo>
                    <a:pt x="454202" y="138414"/>
                  </a:lnTo>
                  <a:lnTo>
                    <a:pt x="458592" y="149174"/>
                  </a:lnTo>
                  <a:lnTo>
                    <a:pt x="460144" y="161131"/>
                  </a:lnTo>
                  <a:lnTo>
                    <a:pt x="460259" y="27622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2174947" y="1745825"/>
            <a:ext cx="220218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90" dirty="0">
                <a:latin typeface="Verdana"/>
                <a:cs typeface="Verdana"/>
              </a:rPr>
              <a:t>123-456-7890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57901" y="1760316"/>
            <a:ext cx="37998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F7F7F7"/>
                </a:solidFill>
                <a:latin typeface="Verdana"/>
                <a:cs typeface="Verdana"/>
                <a:hlinkClick r:id="rId7"/>
              </a:rPr>
              <a:t>hello@reallygreatsite.com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56080" y="1274451"/>
            <a:ext cx="1264075" cy="1228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44002" y="1303654"/>
            <a:ext cx="1278890" cy="1146810"/>
          </a:xfrm>
          <a:custGeom>
            <a:avLst/>
            <a:gdLst/>
            <a:ahLst/>
            <a:cxnLst/>
            <a:rect l="l" t="t" r="r" b="b"/>
            <a:pathLst>
              <a:path w="1278890" h="1146810">
                <a:moveTo>
                  <a:pt x="558101" y="691680"/>
                </a:moveTo>
                <a:lnTo>
                  <a:pt x="552259" y="685838"/>
                </a:lnTo>
                <a:lnTo>
                  <a:pt x="156832" y="685838"/>
                </a:lnTo>
                <a:lnTo>
                  <a:pt x="150990" y="691680"/>
                </a:lnTo>
                <a:lnTo>
                  <a:pt x="150990" y="706081"/>
                </a:lnTo>
                <a:lnTo>
                  <a:pt x="156832" y="711936"/>
                </a:lnTo>
                <a:lnTo>
                  <a:pt x="552259" y="711936"/>
                </a:lnTo>
                <a:lnTo>
                  <a:pt x="558101" y="706081"/>
                </a:lnTo>
                <a:lnTo>
                  <a:pt x="558101" y="691680"/>
                </a:lnTo>
                <a:close/>
              </a:path>
              <a:path w="1278890" h="1146810">
                <a:moveTo>
                  <a:pt x="558101" y="585203"/>
                </a:moveTo>
                <a:lnTo>
                  <a:pt x="552259" y="579361"/>
                </a:lnTo>
                <a:lnTo>
                  <a:pt x="156832" y="579361"/>
                </a:lnTo>
                <a:lnTo>
                  <a:pt x="150990" y="585203"/>
                </a:lnTo>
                <a:lnTo>
                  <a:pt x="150990" y="599605"/>
                </a:lnTo>
                <a:lnTo>
                  <a:pt x="156832" y="605459"/>
                </a:lnTo>
                <a:lnTo>
                  <a:pt x="552259" y="605459"/>
                </a:lnTo>
                <a:lnTo>
                  <a:pt x="558101" y="599605"/>
                </a:lnTo>
                <a:lnTo>
                  <a:pt x="558101" y="585203"/>
                </a:lnTo>
                <a:close/>
              </a:path>
              <a:path w="1278890" h="1146810">
                <a:moveTo>
                  <a:pt x="558101" y="478726"/>
                </a:moveTo>
                <a:lnTo>
                  <a:pt x="552259" y="472884"/>
                </a:lnTo>
                <a:lnTo>
                  <a:pt x="156832" y="472884"/>
                </a:lnTo>
                <a:lnTo>
                  <a:pt x="150990" y="478726"/>
                </a:lnTo>
                <a:lnTo>
                  <a:pt x="150990" y="493179"/>
                </a:lnTo>
                <a:lnTo>
                  <a:pt x="156832" y="498983"/>
                </a:lnTo>
                <a:lnTo>
                  <a:pt x="552259" y="498983"/>
                </a:lnTo>
                <a:lnTo>
                  <a:pt x="558101" y="493179"/>
                </a:lnTo>
                <a:lnTo>
                  <a:pt x="558101" y="478726"/>
                </a:lnTo>
                <a:close/>
              </a:path>
              <a:path w="1278890" h="1146810">
                <a:moveTo>
                  <a:pt x="558101" y="372249"/>
                </a:moveTo>
                <a:lnTo>
                  <a:pt x="552259" y="366407"/>
                </a:lnTo>
                <a:lnTo>
                  <a:pt x="156832" y="366407"/>
                </a:lnTo>
                <a:lnTo>
                  <a:pt x="150990" y="372249"/>
                </a:lnTo>
                <a:lnTo>
                  <a:pt x="150990" y="386651"/>
                </a:lnTo>
                <a:lnTo>
                  <a:pt x="156832" y="392506"/>
                </a:lnTo>
                <a:lnTo>
                  <a:pt x="552259" y="392506"/>
                </a:lnTo>
                <a:lnTo>
                  <a:pt x="558101" y="386651"/>
                </a:lnTo>
                <a:lnTo>
                  <a:pt x="558101" y="372249"/>
                </a:lnTo>
                <a:close/>
              </a:path>
              <a:path w="1278890" h="1146810">
                <a:moveTo>
                  <a:pt x="558101" y="265772"/>
                </a:moveTo>
                <a:lnTo>
                  <a:pt x="552259" y="259930"/>
                </a:lnTo>
                <a:lnTo>
                  <a:pt x="156832" y="259930"/>
                </a:lnTo>
                <a:lnTo>
                  <a:pt x="150990" y="265772"/>
                </a:lnTo>
                <a:lnTo>
                  <a:pt x="150990" y="280174"/>
                </a:lnTo>
                <a:lnTo>
                  <a:pt x="156832" y="286016"/>
                </a:lnTo>
                <a:lnTo>
                  <a:pt x="552259" y="286016"/>
                </a:lnTo>
                <a:lnTo>
                  <a:pt x="558101" y="280174"/>
                </a:lnTo>
                <a:lnTo>
                  <a:pt x="558101" y="265772"/>
                </a:lnTo>
                <a:close/>
              </a:path>
              <a:path w="1278890" h="1146810">
                <a:moveTo>
                  <a:pt x="558101" y="159296"/>
                </a:moveTo>
                <a:lnTo>
                  <a:pt x="552259" y="153441"/>
                </a:lnTo>
                <a:lnTo>
                  <a:pt x="156832" y="153441"/>
                </a:lnTo>
                <a:lnTo>
                  <a:pt x="150990" y="159296"/>
                </a:lnTo>
                <a:lnTo>
                  <a:pt x="150990" y="173697"/>
                </a:lnTo>
                <a:lnTo>
                  <a:pt x="156832" y="179539"/>
                </a:lnTo>
                <a:lnTo>
                  <a:pt x="552259" y="179539"/>
                </a:lnTo>
                <a:lnTo>
                  <a:pt x="558101" y="173697"/>
                </a:lnTo>
                <a:lnTo>
                  <a:pt x="558101" y="159296"/>
                </a:lnTo>
                <a:close/>
              </a:path>
              <a:path w="1278890" h="1146810">
                <a:moveTo>
                  <a:pt x="759714" y="463550"/>
                </a:moveTo>
                <a:lnTo>
                  <a:pt x="757707" y="454444"/>
                </a:lnTo>
                <a:lnTo>
                  <a:pt x="753237" y="445706"/>
                </a:lnTo>
                <a:lnTo>
                  <a:pt x="747623" y="437959"/>
                </a:lnTo>
                <a:lnTo>
                  <a:pt x="730872" y="417499"/>
                </a:lnTo>
                <a:lnTo>
                  <a:pt x="730872" y="459155"/>
                </a:lnTo>
                <a:lnTo>
                  <a:pt x="723988" y="465315"/>
                </a:lnTo>
                <a:lnTo>
                  <a:pt x="718718" y="474256"/>
                </a:lnTo>
                <a:lnTo>
                  <a:pt x="715352" y="485533"/>
                </a:lnTo>
                <a:lnTo>
                  <a:pt x="714171" y="498716"/>
                </a:lnTo>
                <a:lnTo>
                  <a:pt x="714171" y="678421"/>
                </a:lnTo>
                <a:lnTo>
                  <a:pt x="706755" y="685838"/>
                </a:lnTo>
                <a:lnTo>
                  <a:pt x="656488" y="685838"/>
                </a:lnTo>
                <a:lnTo>
                  <a:pt x="649084" y="678421"/>
                </a:lnTo>
                <a:lnTo>
                  <a:pt x="649084" y="498716"/>
                </a:lnTo>
                <a:lnTo>
                  <a:pt x="647903" y="485533"/>
                </a:lnTo>
                <a:lnTo>
                  <a:pt x="644525" y="474256"/>
                </a:lnTo>
                <a:lnTo>
                  <a:pt x="639267" y="465315"/>
                </a:lnTo>
                <a:lnTo>
                  <a:pt x="632383" y="459155"/>
                </a:lnTo>
                <a:lnTo>
                  <a:pt x="633272" y="457796"/>
                </a:lnTo>
                <a:lnTo>
                  <a:pt x="634415" y="456234"/>
                </a:lnTo>
                <a:lnTo>
                  <a:pt x="672985" y="409092"/>
                </a:lnTo>
                <a:lnTo>
                  <a:pt x="677951" y="403098"/>
                </a:lnTo>
                <a:lnTo>
                  <a:pt x="685355" y="403098"/>
                </a:lnTo>
                <a:lnTo>
                  <a:pt x="728840" y="456234"/>
                </a:lnTo>
                <a:lnTo>
                  <a:pt x="729983" y="457796"/>
                </a:lnTo>
                <a:lnTo>
                  <a:pt x="730872" y="459155"/>
                </a:lnTo>
                <a:lnTo>
                  <a:pt x="730872" y="417499"/>
                </a:lnTo>
                <a:lnTo>
                  <a:pt x="719086" y="403098"/>
                </a:lnTo>
                <a:lnTo>
                  <a:pt x="710463" y="392557"/>
                </a:lnTo>
                <a:lnTo>
                  <a:pt x="704367" y="386524"/>
                </a:lnTo>
                <a:lnTo>
                  <a:pt x="697369" y="382066"/>
                </a:lnTo>
                <a:lnTo>
                  <a:pt x="689711" y="379298"/>
                </a:lnTo>
                <a:lnTo>
                  <a:pt x="681647" y="378358"/>
                </a:lnTo>
                <a:lnTo>
                  <a:pt x="673557" y="379298"/>
                </a:lnTo>
                <a:lnTo>
                  <a:pt x="615683" y="437959"/>
                </a:lnTo>
                <a:lnTo>
                  <a:pt x="603554" y="463550"/>
                </a:lnTo>
                <a:lnTo>
                  <a:pt x="605294" y="472414"/>
                </a:lnTo>
                <a:lnTo>
                  <a:pt x="607898" y="477837"/>
                </a:lnTo>
                <a:lnTo>
                  <a:pt x="612965" y="481330"/>
                </a:lnTo>
                <a:lnTo>
                  <a:pt x="619226" y="482066"/>
                </a:lnTo>
                <a:lnTo>
                  <a:pt x="620636" y="484149"/>
                </a:lnTo>
                <a:lnTo>
                  <a:pt x="622985" y="489839"/>
                </a:lnTo>
                <a:lnTo>
                  <a:pt x="622985" y="669290"/>
                </a:lnTo>
                <a:lnTo>
                  <a:pt x="626351" y="685888"/>
                </a:lnTo>
                <a:lnTo>
                  <a:pt x="635495" y="699439"/>
                </a:lnTo>
                <a:lnTo>
                  <a:pt x="649058" y="708583"/>
                </a:lnTo>
                <a:lnTo>
                  <a:pt x="665632" y="711936"/>
                </a:lnTo>
                <a:lnTo>
                  <a:pt x="697623" y="711936"/>
                </a:lnTo>
                <a:lnTo>
                  <a:pt x="736904" y="685888"/>
                </a:lnTo>
                <a:lnTo>
                  <a:pt x="740270" y="669290"/>
                </a:lnTo>
                <a:lnTo>
                  <a:pt x="740270" y="489839"/>
                </a:lnTo>
                <a:lnTo>
                  <a:pt x="742619" y="484149"/>
                </a:lnTo>
                <a:lnTo>
                  <a:pt x="744029" y="482066"/>
                </a:lnTo>
                <a:lnTo>
                  <a:pt x="750290" y="481330"/>
                </a:lnTo>
                <a:lnTo>
                  <a:pt x="755408" y="477837"/>
                </a:lnTo>
                <a:lnTo>
                  <a:pt x="757961" y="472414"/>
                </a:lnTo>
                <a:lnTo>
                  <a:pt x="759714" y="463550"/>
                </a:lnTo>
                <a:close/>
              </a:path>
              <a:path w="1278890" h="1146810">
                <a:moveTo>
                  <a:pt x="951331" y="380682"/>
                </a:moveTo>
                <a:lnTo>
                  <a:pt x="950302" y="372440"/>
                </a:lnTo>
                <a:lnTo>
                  <a:pt x="946518" y="363524"/>
                </a:lnTo>
                <a:lnTo>
                  <a:pt x="940015" y="354139"/>
                </a:lnTo>
                <a:lnTo>
                  <a:pt x="922528" y="332790"/>
                </a:lnTo>
                <a:lnTo>
                  <a:pt x="922528" y="374332"/>
                </a:lnTo>
                <a:lnTo>
                  <a:pt x="914374" y="380250"/>
                </a:lnTo>
                <a:lnTo>
                  <a:pt x="908024" y="389369"/>
                </a:lnTo>
                <a:lnTo>
                  <a:pt x="903897" y="401116"/>
                </a:lnTo>
                <a:lnTo>
                  <a:pt x="902436" y="414896"/>
                </a:lnTo>
                <a:lnTo>
                  <a:pt x="902436" y="678421"/>
                </a:lnTo>
                <a:lnTo>
                  <a:pt x="895019" y="685838"/>
                </a:lnTo>
                <a:lnTo>
                  <a:pt x="832027" y="685838"/>
                </a:lnTo>
                <a:lnTo>
                  <a:pt x="824560" y="678421"/>
                </a:lnTo>
                <a:lnTo>
                  <a:pt x="824560" y="414896"/>
                </a:lnTo>
                <a:lnTo>
                  <a:pt x="823099" y="401116"/>
                </a:lnTo>
                <a:lnTo>
                  <a:pt x="818997" y="389369"/>
                </a:lnTo>
                <a:lnTo>
                  <a:pt x="812673" y="380250"/>
                </a:lnTo>
                <a:lnTo>
                  <a:pt x="804519" y="374332"/>
                </a:lnTo>
                <a:lnTo>
                  <a:pt x="805243" y="373240"/>
                </a:lnTo>
                <a:lnTo>
                  <a:pt x="806132" y="372033"/>
                </a:lnTo>
                <a:lnTo>
                  <a:pt x="859790" y="306425"/>
                </a:lnTo>
                <a:lnTo>
                  <a:pt x="867257" y="306425"/>
                </a:lnTo>
                <a:lnTo>
                  <a:pt x="920915" y="372033"/>
                </a:lnTo>
                <a:lnTo>
                  <a:pt x="921804" y="373240"/>
                </a:lnTo>
                <a:lnTo>
                  <a:pt x="922528" y="374332"/>
                </a:lnTo>
                <a:lnTo>
                  <a:pt x="922528" y="332790"/>
                </a:lnTo>
                <a:lnTo>
                  <a:pt x="892365" y="295935"/>
                </a:lnTo>
                <a:lnTo>
                  <a:pt x="863498" y="281686"/>
                </a:lnTo>
                <a:lnTo>
                  <a:pt x="855433" y="282638"/>
                </a:lnTo>
                <a:lnTo>
                  <a:pt x="787082" y="354139"/>
                </a:lnTo>
                <a:lnTo>
                  <a:pt x="775728" y="380682"/>
                </a:lnTo>
                <a:lnTo>
                  <a:pt x="777532" y="388010"/>
                </a:lnTo>
                <a:lnTo>
                  <a:pt x="780453" y="394169"/>
                </a:lnTo>
                <a:lnTo>
                  <a:pt x="786511" y="397979"/>
                </a:lnTo>
                <a:lnTo>
                  <a:pt x="793877" y="398348"/>
                </a:lnTo>
                <a:lnTo>
                  <a:pt x="795388" y="399859"/>
                </a:lnTo>
                <a:lnTo>
                  <a:pt x="798461" y="405498"/>
                </a:lnTo>
                <a:lnTo>
                  <a:pt x="798461" y="669290"/>
                </a:lnTo>
                <a:lnTo>
                  <a:pt x="801827" y="685888"/>
                </a:lnTo>
                <a:lnTo>
                  <a:pt x="810983" y="699439"/>
                </a:lnTo>
                <a:lnTo>
                  <a:pt x="824560" y="708583"/>
                </a:lnTo>
                <a:lnTo>
                  <a:pt x="841159" y="711936"/>
                </a:lnTo>
                <a:lnTo>
                  <a:pt x="885888" y="711936"/>
                </a:lnTo>
                <a:lnTo>
                  <a:pt x="925182" y="685888"/>
                </a:lnTo>
                <a:lnTo>
                  <a:pt x="928535" y="669290"/>
                </a:lnTo>
                <a:lnTo>
                  <a:pt x="928535" y="405498"/>
                </a:lnTo>
                <a:lnTo>
                  <a:pt x="931672" y="399859"/>
                </a:lnTo>
                <a:lnTo>
                  <a:pt x="933183" y="398348"/>
                </a:lnTo>
                <a:lnTo>
                  <a:pt x="940536" y="397979"/>
                </a:lnTo>
                <a:lnTo>
                  <a:pt x="946594" y="394169"/>
                </a:lnTo>
                <a:lnTo>
                  <a:pt x="949515" y="388010"/>
                </a:lnTo>
                <a:lnTo>
                  <a:pt x="951331" y="380682"/>
                </a:lnTo>
                <a:close/>
              </a:path>
              <a:path w="1278890" h="1146810">
                <a:moveTo>
                  <a:pt x="1131354" y="250253"/>
                </a:moveTo>
                <a:lnTo>
                  <a:pt x="1130427" y="242036"/>
                </a:lnTo>
                <a:lnTo>
                  <a:pt x="1126782" y="233133"/>
                </a:lnTo>
                <a:lnTo>
                  <a:pt x="1120457" y="223748"/>
                </a:lnTo>
                <a:lnTo>
                  <a:pt x="1102766" y="201625"/>
                </a:lnTo>
                <a:lnTo>
                  <a:pt x="1102766" y="243751"/>
                </a:lnTo>
                <a:lnTo>
                  <a:pt x="1094168" y="249491"/>
                </a:lnTo>
                <a:lnTo>
                  <a:pt x="1087488" y="258635"/>
                </a:lnTo>
                <a:lnTo>
                  <a:pt x="1083157" y="270560"/>
                </a:lnTo>
                <a:lnTo>
                  <a:pt x="1081620" y="284619"/>
                </a:lnTo>
                <a:lnTo>
                  <a:pt x="1081620" y="678421"/>
                </a:lnTo>
                <a:lnTo>
                  <a:pt x="1074153" y="685838"/>
                </a:lnTo>
                <a:lnTo>
                  <a:pt x="1016635" y="685838"/>
                </a:lnTo>
                <a:lnTo>
                  <a:pt x="1009230" y="678421"/>
                </a:lnTo>
                <a:lnTo>
                  <a:pt x="1009230" y="284619"/>
                </a:lnTo>
                <a:lnTo>
                  <a:pt x="1007681" y="270560"/>
                </a:lnTo>
                <a:lnTo>
                  <a:pt x="1003350" y="258635"/>
                </a:lnTo>
                <a:lnTo>
                  <a:pt x="996670" y="249491"/>
                </a:lnTo>
                <a:lnTo>
                  <a:pt x="988085" y="243751"/>
                </a:lnTo>
                <a:lnTo>
                  <a:pt x="988771" y="242646"/>
                </a:lnTo>
                <a:lnTo>
                  <a:pt x="989660" y="241401"/>
                </a:lnTo>
                <a:lnTo>
                  <a:pt x="1037094" y="182054"/>
                </a:lnTo>
                <a:lnTo>
                  <a:pt x="1041895" y="176098"/>
                </a:lnTo>
                <a:lnTo>
                  <a:pt x="1048943" y="176098"/>
                </a:lnTo>
                <a:lnTo>
                  <a:pt x="1101191" y="241401"/>
                </a:lnTo>
                <a:lnTo>
                  <a:pt x="1102766" y="243751"/>
                </a:lnTo>
                <a:lnTo>
                  <a:pt x="1102766" y="201625"/>
                </a:lnTo>
                <a:lnTo>
                  <a:pt x="1074102" y="165760"/>
                </a:lnTo>
                <a:lnTo>
                  <a:pt x="1045400" y="151307"/>
                </a:lnTo>
                <a:lnTo>
                  <a:pt x="1037374" y="152273"/>
                </a:lnTo>
                <a:lnTo>
                  <a:pt x="970343" y="223748"/>
                </a:lnTo>
                <a:lnTo>
                  <a:pt x="959459" y="250253"/>
                </a:lnTo>
                <a:lnTo>
                  <a:pt x="961313" y="257581"/>
                </a:lnTo>
                <a:lnTo>
                  <a:pt x="964336" y="263893"/>
                </a:lnTo>
                <a:lnTo>
                  <a:pt x="970661" y="267754"/>
                </a:lnTo>
                <a:lnTo>
                  <a:pt x="978281" y="268071"/>
                </a:lnTo>
                <a:lnTo>
                  <a:pt x="979944" y="269481"/>
                </a:lnTo>
                <a:lnTo>
                  <a:pt x="983132" y="275475"/>
                </a:lnTo>
                <a:lnTo>
                  <a:pt x="983132" y="669290"/>
                </a:lnTo>
                <a:lnTo>
                  <a:pt x="986485" y="685888"/>
                </a:lnTo>
                <a:lnTo>
                  <a:pt x="995641" y="699439"/>
                </a:lnTo>
                <a:lnTo>
                  <a:pt x="1009205" y="708583"/>
                </a:lnTo>
                <a:lnTo>
                  <a:pt x="1025779" y="711936"/>
                </a:lnTo>
                <a:lnTo>
                  <a:pt x="1065022" y="711936"/>
                </a:lnTo>
                <a:lnTo>
                  <a:pt x="1104353" y="685888"/>
                </a:lnTo>
                <a:lnTo>
                  <a:pt x="1107719" y="669290"/>
                </a:lnTo>
                <a:lnTo>
                  <a:pt x="1107719" y="275475"/>
                </a:lnTo>
                <a:lnTo>
                  <a:pt x="1110907" y="269481"/>
                </a:lnTo>
                <a:lnTo>
                  <a:pt x="1112570" y="268071"/>
                </a:lnTo>
                <a:lnTo>
                  <a:pt x="1120140" y="267754"/>
                </a:lnTo>
                <a:lnTo>
                  <a:pt x="1126451" y="263893"/>
                </a:lnTo>
                <a:lnTo>
                  <a:pt x="1129487" y="257581"/>
                </a:lnTo>
                <a:lnTo>
                  <a:pt x="1131354" y="250253"/>
                </a:lnTo>
                <a:close/>
              </a:path>
              <a:path w="1278890" h="1146810">
                <a:moveTo>
                  <a:pt x="1278458" y="843521"/>
                </a:moveTo>
                <a:lnTo>
                  <a:pt x="1254010" y="805027"/>
                </a:lnTo>
                <a:lnTo>
                  <a:pt x="1252359" y="804608"/>
                </a:lnTo>
                <a:lnTo>
                  <a:pt x="1252359" y="834377"/>
                </a:lnTo>
                <a:lnTo>
                  <a:pt x="1252347" y="886625"/>
                </a:lnTo>
                <a:lnTo>
                  <a:pt x="1244892" y="894041"/>
                </a:lnTo>
                <a:lnTo>
                  <a:pt x="33528" y="894041"/>
                </a:lnTo>
                <a:lnTo>
                  <a:pt x="26098" y="886625"/>
                </a:lnTo>
                <a:lnTo>
                  <a:pt x="26098" y="834377"/>
                </a:lnTo>
                <a:lnTo>
                  <a:pt x="33528" y="826973"/>
                </a:lnTo>
                <a:lnTo>
                  <a:pt x="1244892" y="826973"/>
                </a:lnTo>
                <a:lnTo>
                  <a:pt x="1252359" y="834377"/>
                </a:lnTo>
                <a:lnTo>
                  <a:pt x="1252359" y="804608"/>
                </a:lnTo>
                <a:lnTo>
                  <a:pt x="1238313" y="801027"/>
                </a:lnTo>
                <a:lnTo>
                  <a:pt x="1238783" y="798893"/>
                </a:lnTo>
                <a:lnTo>
                  <a:pt x="1238897" y="797953"/>
                </a:lnTo>
                <a:lnTo>
                  <a:pt x="1239037" y="796747"/>
                </a:lnTo>
                <a:lnTo>
                  <a:pt x="1239037" y="29540"/>
                </a:lnTo>
                <a:lnTo>
                  <a:pt x="1238338" y="26098"/>
                </a:lnTo>
                <a:lnTo>
                  <a:pt x="1236713" y="18046"/>
                </a:lnTo>
                <a:lnTo>
                  <a:pt x="1230376" y="8661"/>
                </a:lnTo>
                <a:lnTo>
                  <a:pt x="1220990" y="2324"/>
                </a:lnTo>
                <a:lnTo>
                  <a:pt x="1212938" y="698"/>
                </a:lnTo>
                <a:lnTo>
                  <a:pt x="1212938" y="27660"/>
                </a:lnTo>
                <a:lnTo>
                  <a:pt x="1212938" y="796378"/>
                </a:lnTo>
                <a:lnTo>
                  <a:pt x="1211376" y="797953"/>
                </a:lnTo>
                <a:lnTo>
                  <a:pt x="67056" y="797953"/>
                </a:lnTo>
                <a:lnTo>
                  <a:pt x="65443" y="796378"/>
                </a:lnTo>
                <a:lnTo>
                  <a:pt x="65443" y="27660"/>
                </a:lnTo>
                <a:lnTo>
                  <a:pt x="67056" y="26098"/>
                </a:lnTo>
                <a:lnTo>
                  <a:pt x="1211376" y="26098"/>
                </a:lnTo>
                <a:lnTo>
                  <a:pt x="1212938" y="27660"/>
                </a:lnTo>
                <a:lnTo>
                  <a:pt x="1212938" y="698"/>
                </a:lnTo>
                <a:lnTo>
                  <a:pt x="1209497" y="0"/>
                </a:lnTo>
                <a:lnTo>
                  <a:pt x="68935" y="0"/>
                </a:lnTo>
                <a:lnTo>
                  <a:pt x="57416" y="2324"/>
                </a:lnTo>
                <a:lnTo>
                  <a:pt x="48018" y="8661"/>
                </a:lnTo>
                <a:lnTo>
                  <a:pt x="41681" y="18046"/>
                </a:lnTo>
                <a:lnTo>
                  <a:pt x="39357" y="29540"/>
                </a:lnTo>
                <a:lnTo>
                  <a:pt x="39357" y="796747"/>
                </a:lnTo>
                <a:lnTo>
                  <a:pt x="39624" y="798893"/>
                </a:lnTo>
                <a:lnTo>
                  <a:pt x="40106" y="801027"/>
                </a:lnTo>
                <a:lnTo>
                  <a:pt x="24422" y="805027"/>
                </a:lnTo>
                <a:lnTo>
                  <a:pt x="11684" y="814273"/>
                </a:lnTo>
                <a:lnTo>
                  <a:pt x="3124" y="827506"/>
                </a:lnTo>
                <a:lnTo>
                  <a:pt x="0" y="843521"/>
                </a:lnTo>
                <a:lnTo>
                  <a:pt x="0" y="877544"/>
                </a:lnTo>
                <a:lnTo>
                  <a:pt x="3352" y="894105"/>
                </a:lnTo>
                <a:lnTo>
                  <a:pt x="12509" y="907656"/>
                </a:lnTo>
                <a:lnTo>
                  <a:pt x="26060" y="916787"/>
                </a:lnTo>
                <a:lnTo>
                  <a:pt x="42633" y="920140"/>
                </a:lnTo>
                <a:lnTo>
                  <a:pt x="626541" y="920140"/>
                </a:lnTo>
                <a:lnTo>
                  <a:pt x="626541" y="990346"/>
                </a:lnTo>
                <a:lnTo>
                  <a:pt x="600621" y="999617"/>
                </a:lnTo>
                <a:lnTo>
                  <a:pt x="579831" y="1016838"/>
                </a:lnTo>
                <a:lnTo>
                  <a:pt x="566000" y="1040168"/>
                </a:lnTo>
                <a:lnTo>
                  <a:pt x="560984" y="1067803"/>
                </a:lnTo>
                <a:lnTo>
                  <a:pt x="567169" y="1098359"/>
                </a:lnTo>
                <a:lnTo>
                  <a:pt x="584022" y="1123365"/>
                </a:lnTo>
                <a:lnTo>
                  <a:pt x="609003" y="1140256"/>
                </a:lnTo>
                <a:lnTo>
                  <a:pt x="639584" y="1146454"/>
                </a:lnTo>
                <a:lnTo>
                  <a:pt x="670166" y="1140256"/>
                </a:lnTo>
                <a:lnTo>
                  <a:pt x="695159" y="1123365"/>
                </a:lnTo>
                <a:lnTo>
                  <a:pt x="697191" y="1120355"/>
                </a:lnTo>
                <a:lnTo>
                  <a:pt x="712012" y="1098359"/>
                </a:lnTo>
                <a:lnTo>
                  <a:pt x="718197" y="1067803"/>
                </a:lnTo>
                <a:lnTo>
                  <a:pt x="713181" y="1040168"/>
                </a:lnTo>
                <a:lnTo>
                  <a:pt x="699427" y="1016965"/>
                </a:lnTo>
                <a:lnTo>
                  <a:pt x="699350" y="1016838"/>
                </a:lnTo>
                <a:lnTo>
                  <a:pt x="692086" y="1010831"/>
                </a:lnTo>
                <a:lnTo>
                  <a:pt x="692086" y="1067803"/>
                </a:lnTo>
                <a:lnTo>
                  <a:pt x="687959" y="1088224"/>
                </a:lnTo>
                <a:lnTo>
                  <a:pt x="676694" y="1104938"/>
                </a:lnTo>
                <a:lnTo>
                  <a:pt x="660006" y="1116215"/>
                </a:lnTo>
                <a:lnTo>
                  <a:pt x="639584" y="1120355"/>
                </a:lnTo>
                <a:lnTo>
                  <a:pt x="619163" y="1116215"/>
                </a:lnTo>
                <a:lnTo>
                  <a:pt x="602462" y="1104938"/>
                </a:lnTo>
                <a:lnTo>
                  <a:pt x="591210" y="1088224"/>
                </a:lnTo>
                <a:lnTo>
                  <a:pt x="587070" y="1067803"/>
                </a:lnTo>
                <a:lnTo>
                  <a:pt x="590054" y="1050366"/>
                </a:lnTo>
                <a:lnTo>
                  <a:pt x="598309" y="1035405"/>
                </a:lnTo>
                <a:lnTo>
                  <a:pt x="610806" y="1023937"/>
                </a:lnTo>
                <a:lnTo>
                  <a:pt x="626529" y="1016965"/>
                </a:lnTo>
                <a:lnTo>
                  <a:pt x="626529" y="1052029"/>
                </a:lnTo>
                <a:lnTo>
                  <a:pt x="632383" y="1057884"/>
                </a:lnTo>
                <a:lnTo>
                  <a:pt x="646785" y="1057884"/>
                </a:lnTo>
                <a:lnTo>
                  <a:pt x="652627" y="1052029"/>
                </a:lnTo>
                <a:lnTo>
                  <a:pt x="652627" y="1016965"/>
                </a:lnTo>
                <a:lnTo>
                  <a:pt x="668350" y="1023937"/>
                </a:lnTo>
                <a:lnTo>
                  <a:pt x="680859" y="1035405"/>
                </a:lnTo>
                <a:lnTo>
                  <a:pt x="689114" y="1050366"/>
                </a:lnTo>
                <a:lnTo>
                  <a:pt x="692086" y="1067803"/>
                </a:lnTo>
                <a:lnTo>
                  <a:pt x="692086" y="1010831"/>
                </a:lnTo>
                <a:lnTo>
                  <a:pt x="678561" y="999617"/>
                </a:lnTo>
                <a:lnTo>
                  <a:pt x="652640" y="990346"/>
                </a:lnTo>
                <a:lnTo>
                  <a:pt x="652640" y="920140"/>
                </a:lnTo>
                <a:lnTo>
                  <a:pt x="1235811" y="920140"/>
                </a:lnTo>
                <a:lnTo>
                  <a:pt x="1252385" y="916787"/>
                </a:lnTo>
                <a:lnTo>
                  <a:pt x="1265936" y="907656"/>
                </a:lnTo>
                <a:lnTo>
                  <a:pt x="1275092" y="894105"/>
                </a:lnTo>
                <a:lnTo>
                  <a:pt x="1278458" y="877544"/>
                </a:lnTo>
                <a:lnTo>
                  <a:pt x="1278458" y="843521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38751" y="2041825"/>
            <a:ext cx="282742" cy="231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38751" y="1441371"/>
            <a:ext cx="245077" cy="245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37002" y="1743097"/>
            <a:ext cx="260762" cy="242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81589" y="1478387"/>
            <a:ext cx="285115" cy="25400"/>
          </a:xfrm>
          <a:custGeom>
            <a:avLst/>
            <a:gdLst/>
            <a:ahLst/>
            <a:cxnLst/>
            <a:rect l="l" t="t" r="r" b="b"/>
            <a:pathLst>
              <a:path w="285115" h="25400">
                <a:moveTo>
                  <a:pt x="279146" y="24977"/>
                </a:moveTo>
                <a:lnTo>
                  <a:pt x="5594" y="24977"/>
                </a:lnTo>
                <a:lnTo>
                  <a:pt x="0" y="19382"/>
                </a:lnTo>
                <a:lnTo>
                  <a:pt x="0" y="5594"/>
                </a:lnTo>
                <a:lnTo>
                  <a:pt x="5594" y="0"/>
                </a:lnTo>
                <a:lnTo>
                  <a:pt x="279146" y="0"/>
                </a:lnTo>
                <a:lnTo>
                  <a:pt x="284741" y="5594"/>
                </a:lnTo>
                <a:lnTo>
                  <a:pt x="284741" y="19382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81589" y="1551421"/>
            <a:ext cx="285115" cy="25400"/>
          </a:xfrm>
          <a:custGeom>
            <a:avLst/>
            <a:gdLst/>
            <a:ahLst/>
            <a:cxnLst/>
            <a:rect l="l" t="t" r="r" b="b"/>
            <a:pathLst>
              <a:path w="285115" h="25400">
                <a:moveTo>
                  <a:pt x="279146" y="24977"/>
                </a:moveTo>
                <a:lnTo>
                  <a:pt x="5594" y="24977"/>
                </a:lnTo>
                <a:lnTo>
                  <a:pt x="0" y="19432"/>
                </a:lnTo>
                <a:lnTo>
                  <a:pt x="0" y="5594"/>
                </a:lnTo>
                <a:lnTo>
                  <a:pt x="5594" y="0"/>
                </a:lnTo>
                <a:lnTo>
                  <a:pt x="279146" y="0"/>
                </a:lnTo>
                <a:lnTo>
                  <a:pt x="284741" y="5594"/>
                </a:lnTo>
                <a:lnTo>
                  <a:pt x="284741" y="19432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781589" y="1624505"/>
            <a:ext cx="285115" cy="25400"/>
          </a:xfrm>
          <a:custGeom>
            <a:avLst/>
            <a:gdLst/>
            <a:ahLst/>
            <a:cxnLst/>
            <a:rect l="l" t="t" r="r" b="b"/>
            <a:pathLst>
              <a:path w="285115" h="25400">
                <a:moveTo>
                  <a:pt x="279146" y="24977"/>
                </a:moveTo>
                <a:lnTo>
                  <a:pt x="5594" y="24977"/>
                </a:lnTo>
                <a:lnTo>
                  <a:pt x="0" y="19382"/>
                </a:lnTo>
                <a:lnTo>
                  <a:pt x="0" y="5594"/>
                </a:lnTo>
                <a:lnTo>
                  <a:pt x="5594" y="0"/>
                </a:lnTo>
                <a:lnTo>
                  <a:pt x="279146" y="0"/>
                </a:lnTo>
                <a:lnTo>
                  <a:pt x="284741" y="5594"/>
                </a:lnTo>
                <a:lnTo>
                  <a:pt x="284741" y="19382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781589" y="1779714"/>
            <a:ext cx="285115" cy="25400"/>
          </a:xfrm>
          <a:custGeom>
            <a:avLst/>
            <a:gdLst/>
            <a:ahLst/>
            <a:cxnLst/>
            <a:rect l="l" t="t" r="r" b="b"/>
            <a:pathLst>
              <a:path w="285115" h="25400">
                <a:moveTo>
                  <a:pt x="279146" y="24977"/>
                </a:moveTo>
                <a:lnTo>
                  <a:pt x="5594" y="24977"/>
                </a:lnTo>
                <a:lnTo>
                  <a:pt x="0" y="19382"/>
                </a:lnTo>
                <a:lnTo>
                  <a:pt x="0" y="5594"/>
                </a:lnTo>
                <a:lnTo>
                  <a:pt x="5594" y="0"/>
                </a:lnTo>
                <a:lnTo>
                  <a:pt x="279146" y="0"/>
                </a:lnTo>
                <a:lnTo>
                  <a:pt x="284741" y="5594"/>
                </a:lnTo>
                <a:lnTo>
                  <a:pt x="284741" y="19382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81589" y="1852747"/>
            <a:ext cx="285115" cy="25400"/>
          </a:xfrm>
          <a:custGeom>
            <a:avLst/>
            <a:gdLst/>
            <a:ahLst/>
            <a:cxnLst/>
            <a:rect l="l" t="t" r="r" b="b"/>
            <a:pathLst>
              <a:path w="285115" h="25400">
                <a:moveTo>
                  <a:pt x="279146" y="24977"/>
                </a:moveTo>
                <a:lnTo>
                  <a:pt x="5594" y="24977"/>
                </a:lnTo>
                <a:lnTo>
                  <a:pt x="0" y="19432"/>
                </a:lnTo>
                <a:lnTo>
                  <a:pt x="0" y="5594"/>
                </a:lnTo>
                <a:lnTo>
                  <a:pt x="5594" y="0"/>
                </a:lnTo>
                <a:lnTo>
                  <a:pt x="279146" y="0"/>
                </a:lnTo>
                <a:lnTo>
                  <a:pt x="284741" y="5594"/>
                </a:lnTo>
                <a:lnTo>
                  <a:pt x="284741" y="19432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81589" y="1925831"/>
            <a:ext cx="285115" cy="25400"/>
          </a:xfrm>
          <a:custGeom>
            <a:avLst/>
            <a:gdLst/>
            <a:ahLst/>
            <a:cxnLst/>
            <a:rect l="l" t="t" r="r" b="b"/>
            <a:pathLst>
              <a:path w="285115" h="25400">
                <a:moveTo>
                  <a:pt x="279146" y="24977"/>
                </a:moveTo>
                <a:lnTo>
                  <a:pt x="5594" y="24977"/>
                </a:lnTo>
                <a:lnTo>
                  <a:pt x="0" y="19382"/>
                </a:lnTo>
                <a:lnTo>
                  <a:pt x="0" y="5594"/>
                </a:lnTo>
                <a:lnTo>
                  <a:pt x="5594" y="0"/>
                </a:lnTo>
                <a:lnTo>
                  <a:pt x="279146" y="0"/>
                </a:lnTo>
                <a:lnTo>
                  <a:pt x="284741" y="5594"/>
                </a:lnTo>
                <a:lnTo>
                  <a:pt x="284741" y="19382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81589" y="2102570"/>
            <a:ext cx="285115" cy="25400"/>
          </a:xfrm>
          <a:custGeom>
            <a:avLst/>
            <a:gdLst/>
            <a:ahLst/>
            <a:cxnLst/>
            <a:rect l="l" t="t" r="r" b="b"/>
            <a:pathLst>
              <a:path w="285115" h="25400">
                <a:moveTo>
                  <a:pt x="279146" y="24977"/>
                </a:moveTo>
                <a:lnTo>
                  <a:pt x="5594" y="24977"/>
                </a:lnTo>
                <a:lnTo>
                  <a:pt x="0" y="19382"/>
                </a:lnTo>
                <a:lnTo>
                  <a:pt x="0" y="5594"/>
                </a:lnTo>
                <a:lnTo>
                  <a:pt x="5594" y="0"/>
                </a:lnTo>
                <a:lnTo>
                  <a:pt x="279146" y="0"/>
                </a:lnTo>
                <a:lnTo>
                  <a:pt x="284741" y="5594"/>
                </a:lnTo>
                <a:lnTo>
                  <a:pt x="284741" y="19382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81589" y="2175654"/>
            <a:ext cx="285115" cy="25400"/>
          </a:xfrm>
          <a:custGeom>
            <a:avLst/>
            <a:gdLst/>
            <a:ahLst/>
            <a:cxnLst/>
            <a:rect l="l" t="t" r="r" b="b"/>
            <a:pathLst>
              <a:path w="285115" h="25400">
                <a:moveTo>
                  <a:pt x="279146" y="24977"/>
                </a:moveTo>
                <a:lnTo>
                  <a:pt x="5594" y="24977"/>
                </a:lnTo>
                <a:lnTo>
                  <a:pt x="0" y="19332"/>
                </a:lnTo>
                <a:lnTo>
                  <a:pt x="0" y="5544"/>
                </a:lnTo>
                <a:lnTo>
                  <a:pt x="5594" y="0"/>
                </a:lnTo>
                <a:lnTo>
                  <a:pt x="279146" y="0"/>
                </a:lnTo>
                <a:lnTo>
                  <a:pt x="284741" y="5544"/>
                </a:lnTo>
                <a:lnTo>
                  <a:pt x="284741" y="19332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0321707" y="1269927"/>
            <a:ext cx="1106170" cy="1118870"/>
            <a:chOff x="10321707" y="1269927"/>
            <a:chExt cx="1106170" cy="1118870"/>
          </a:xfrm>
        </p:grpSpPr>
        <p:sp>
          <p:nvSpPr>
            <p:cNvPr id="17" name="object 17"/>
            <p:cNvSpPr/>
            <p:nvPr/>
          </p:nvSpPr>
          <p:spPr>
            <a:xfrm>
              <a:off x="10321696" y="1269935"/>
              <a:ext cx="872490" cy="1118870"/>
            </a:xfrm>
            <a:custGeom>
              <a:avLst/>
              <a:gdLst/>
              <a:ahLst/>
              <a:cxnLst/>
              <a:rect l="l" t="t" r="r" b="b"/>
              <a:pathLst>
                <a:path w="872490" h="1118870">
                  <a:moveTo>
                    <a:pt x="744626" y="984351"/>
                  </a:moveTo>
                  <a:lnTo>
                    <a:pt x="739038" y="978763"/>
                  </a:lnTo>
                  <a:lnTo>
                    <a:pt x="465480" y="978763"/>
                  </a:lnTo>
                  <a:lnTo>
                    <a:pt x="459892" y="984351"/>
                  </a:lnTo>
                  <a:lnTo>
                    <a:pt x="459892" y="998143"/>
                  </a:lnTo>
                  <a:lnTo>
                    <a:pt x="465480" y="1003731"/>
                  </a:lnTo>
                  <a:lnTo>
                    <a:pt x="739038" y="1003731"/>
                  </a:lnTo>
                  <a:lnTo>
                    <a:pt x="744626" y="998143"/>
                  </a:lnTo>
                  <a:lnTo>
                    <a:pt x="744626" y="984351"/>
                  </a:lnTo>
                  <a:close/>
                </a:path>
                <a:path w="872490" h="1118870">
                  <a:moveTo>
                    <a:pt x="872007" y="192773"/>
                  </a:moveTo>
                  <a:lnTo>
                    <a:pt x="857999" y="147358"/>
                  </a:lnTo>
                  <a:lnTo>
                    <a:pt x="742530" y="24320"/>
                  </a:lnTo>
                  <a:lnTo>
                    <a:pt x="700608" y="1879"/>
                  </a:lnTo>
                  <a:lnTo>
                    <a:pt x="685584" y="0"/>
                  </a:lnTo>
                  <a:lnTo>
                    <a:pt x="40817" y="0"/>
                  </a:lnTo>
                  <a:lnTo>
                    <a:pt x="24930" y="3213"/>
                  </a:lnTo>
                  <a:lnTo>
                    <a:pt x="11963" y="11976"/>
                  </a:lnTo>
                  <a:lnTo>
                    <a:pt x="3213" y="24955"/>
                  </a:lnTo>
                  <a:lnTo>
                    <a:pt x="0" y="40805"/>
                  </a:lnTo>
                  <a:lnTo>
                    <a:pt x="0" y="1077772"/>
                  </a:lnTo>
                  <a:lnTo>
                    <a:pt x="3213" y="1093622"/>
                  </a:lnTo>
                  <a:lnTo>
                    <a:pt x="11963" y="1106601"/>
                  </a:lnTo>
                  <a:lnTo>
                    <a:pt x="24930" y="1115364"/>
                  </a:lnTo>
                  <a:lnTo>
                    <a:pt x="40817" y="1118577"/>
                  </a:lnTo>
                  <a:lnTo>
                    <a:pt x="831202" y="1118577"/>
                  </a:lnTo>
                  <a:lnTo>
                    <a:pt x="847064" y="1115364"/>
                  </a:lnTo>
                  <a:lnTo>
                    <a:pt x="860031" y="1106601"/>
                  </a:lnTo>
                  <a:lnTo>
                    <a:pt x="868794" y="1093622"/>
                  </a:lnTo>
                  <a:lnTo>
                    <a:pt x="872007" y="1077772"/>
                  </a:lnTo>
                  <a:lnTo>
                    <a:pt x="872007" y="690968"/>
                  </a:lnTo>
                  <a:lnTo>
                    <a:pt x="866419" y="685368"/>
                  </a:lnTo>
                  <a:lnTo>
                    <a:pt x="852576" y="685368"/>
                  </a:lnTo>
                  <a:lnTo>
                    <a:pt x="847039" y="690968"/>
                  </a:lnTo>
                  <a:lnTo>
                    <a:pt x="847039" y="1086510"/>
                  </a:lnTo>
                  <a:lnTo>
                    <a:pt x="839939" y="1093597"/>
                  </a:lnTo>
                  <a:lnTo>
                    <a:pt x="32080" y="1093597"/>
                  </a:lnTo>
                  <a:lnTo>
                    <a:pt x="24980" y="1086510"/>
                  </a:lnTo>
                  <a:lnTo>
                    <a:pt x="24980" y="32118"/>
                  </a:lnTo>
                  <a:lnTo>
                    <a:pt x="32080" y="24980"/>
                  </a:lnTo>
                  <a:lnTo>
                    <a:pt x="685584" y="24980"/>
                  </a:lnTo>
                  <a:lnTo>
                    <a:pt x="695629" y="26327"/>
                  </a:lnTo>
                  <a:lnTo>
                    <a:pt x="830897" y="152603"/>
                  </a:lnTo>
                  <a:lnTo>
                    <a:pt x="847039" y="192773"/>
                  </a:lnTo>
                  <a:lnTo>
                    <a:pt x="847039" y="484962"/>
                  </a:lnTo>
                  <a:lnTo>
                    <a:pt x="852576" y="490550"/>
                  </a:lnTo>
                  <a:lnTo>
                    <a:pt x="866419" y="490550"/>
                  </a:lnTo>
                  <a:lnTo>
                    <a:pt x="872007" y="484962"/>
                  </a:lnTo>
                  <a:lnTo>
                    <a:pt x="872007" y="192773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29463" y="1291008"/>
              <a:ext cx="150596" cy="1594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58637" y="1385522"/>
              <a:ext cx="369570" cy="701675"/>
            </a:xfrm>
            <a:custGeom>
              <a:avLst/>
              <a:gdLst/>
              <a:ahLst/>
              <a:cxnLst/>
              <a:rect l="l" t="t" r="r" b="b"/>
              <a:pathLst>
                <a:path w="369570" h="701675">
                  <a:moveTo>
                    <a:pt x="23628" y="701412"/>
                  </a:moveTo>
                  <a:lnTo>
                    <a:pt x="19282" y="701412"/>
                  </a:lnTo>
                  <a:lnTo>
                    <a:pt x="17534" y="701012"/>
                  </a:lnTo>
                  <a:lnTo>
                    <a:pt x="1548" y="606748"/>
                  </a:lnTo>
                  <a:lnTo>
                    <a:pt x="1448" y="606448"/>
                  </a:lnTo>
                  <a:lnTo>
                    <a:pt x="1248" y="606198"/>
                  </a:lnTo>
                  <a:lnTo>
                    <a:pt x="1148" y="605849"/>
                  </a:lnTo>
                  <a:lnTo>
                    <a:pt x="0" y="602752"/>
                  </a:lnTo>
                  <a:lnTo>
                    <a:pt x="149" y="599305"/>
                  </a:lnTo>
                  <a:lnTo>
                    <a:pt x="1548" y="596307"/>
                  </a:lnTo>
                  <a:lnTo>
                    <a:pt x="258964" y="38864"/>
                  </a:lnTo>
                  <a:lnTo>
                    <a:pt x="262941" y="31063"/>
                  </a:lnTo>
                  <a:lnTo>
                    <a:pt x="272608" y="17896"/>
                  </a:lnTo>
                  <a:lnTo>
                    <a:pt x="288504" y="5496"/>
                  </a:lnTo>
                  <a:lnTo>
                    <a:pt x="311167" y="0"/>
                  </a:lnTo>
                  <a:lnTo>
                    <a:pt x="317410" y="382"/>
                  </a:lnTo>
                  <a:lnTo>
                    <a:pt x="355252" y="18932"/>
                  </a:lnTo>
                  <a:lnTo>
                    <a:pt x="359921" y="24977"/>
                  </a:lnTo>
                  <a:lnTo>
                    <a:pt x="311167" y="24977"/>
                  </a:lnTo>
                  <a:lnTo>
                    <a:pt x="303767" y="26169"/>
                  </a:lnTo>
                  <a:lnTo>
                    <a:pt x="297454" y="29267"/>
                  </a:lnTo>
                  <a:lnTo>
                    <a:pt x="292228" y="33554"/>
                  </a:lnTo>
                  <a:lnTo>
                    <a:pt x="288088" y="38315"/>
                  </a:lnTo>
                  <a:lnTo>
                    <a:pt x="336035" y="60495"/>
                  </a:lnTo>
                  <a:lnTo>
                    <a:pt x="276498" y="60495"/>
                  </a:lnTo>
                  <a:lnTo>
                    <a:pt x="29423" y="595458"/>
                  </a:lnTo>
                  <a:lnTo>
                    <a:pt x="86920" y="621984"/>
                  </a:lnTo>
                  <a:lnTo>
                    <a:pt x="114435" y="621984"/>
                  </a:lnTo>
                  <a:lnTo>
                    <a:pt x="114043" y="622833"/>
                  </a:lnTo>
                  <a:lnTo>
                    <a:pt x="28024" y="622833"/>
                  </a:lnTo>
                  <a:lnTo>
                    <a:pt x="31671" y="665894"/>
                  </a:lnTo>
                  <a:lnTo>
                    <a:pt x="74406" y="665894"/>
                  </a:lnTo>
                  <a:lnTo>
                    <a:pt x="26176" y="700613"/>
                  </a:lnTo>
                  <a:lnTo>
                    <a:pt x="23628" y="701412"/>
                  </a:lnTo>
                  <a:close/>
                </a:path>
                <a:path w="369570" h="701675">
                  <a:moveTo>
                    <a:pt x="368049" y="63792"/>
                  </a:moveTo>
                  <a:lnTo>
                    <a:pt x="343138" y="63792"/>
                  </a:lnTo>
                  <a:lnTo>
                    <a:pt x="344336" y="58147"/>
                  </a:lnTo>
                  <a:lnTo>
                    <a:pt x="344786" y="51253"/>
                  </a:lnTo>
                  <a:lnTo>
                    <a:pt x="340090" y="37965"/>
                  </a:lnTo>
                  <a:lnTo>
                    <a:pt x="334745" y="32670"/>
                  </a:lnTo>
                  <a:lnTo>
                    <a:pt x="320808" y="26276"/>
                  </a:lnTo>
                  <a:lnTo>
                    <a:pt x="315762" y="24977"/>
                  </a:lnTo>
                  <a:lnTo>
                    <a:pt x="359921" y="24977"/>
                  </a:lnTo>
                  <a:lnTo>
                    <a:pt x="361674" y="27245"/>
                  </a:lnTo>
                  <a:lnTo>
                    <a:pt x="366167" y="36766"/>
                  </a:lnTo>
                  <a:lnTo>
                    <a:pt x="369076" y="54036"/>
                  </a:lnTo>
                  <a:lnTo>
                    <a:pt x="368049" y="63792"/>
                  </a:lnTo>
                  <a:close/>
                </a:path>
                <a:path w="369570" h="701675">
                  <a:moveTo>
                    <a:pt x="114435" y="621984"/>
                  </a:moveTo>
                  <a:lnTo>
                    <a:pt x="86920" y="621984"/>
                  </a:lnTo>
                  <a:lnTo>
                    <a:pt x="333996" y="87020"/>
                  </a:lnTo>
                  <a:lnTo>
                    <a:pt x="276498" y="60495"/>
                  </a:lnTo>
                  <a:lnTo>
                    <a:pt x="336035" y="60495"/>
                  </a:lnTo>
                  <a:lnTo>
                    <a:pt x="343138" y="63792"/>
                  </a:lnTo>
                  <a:lnTo>
                    <a:pt x="368049" y="63792"/>
                  </a:lnTo>
                  <a:lnTo>
                    <a:pt x="367453" y="69455"/>
                  </a:lnTo>
                  <a:lnTo>
                    <a:pt x="364087" y="80931"/>
                  </a:lnTo>
                  <a:lnTo>
                    <a:pt x="361771" y="86371"/>
                  </a:lnTo>
                  <a:lnTo>
                    <a:pt x="114435" y="621984"/>
                  </a:lnTo>
                  <a:close/>
                </a:path>
                <a:path w="369570" h="701675">
                  <a:moveTo>
                    <a:pt x="74406" y="665894"/>
                  </a:moveTo>
                  <a:lnTo>
                    <a:pt x="31671" y="665894"/>
                  </a:lnTo>
                  <a:lnTo>
                    <a:pt x="66689" y="640717"/>
                  </a:lnTo>
                  <a:lnTo>
                    <a:pt x="28024" y="622833"/>
                  </a:lnTo>
                  <a:lnTo>
                    <a:pt x="114043" y="622833"/>
                  </a:lnTo>
                  <a:lnTo>
                    <a:pt x="104355" y="643814"/>
                  </a:lnTo>
                  <a:lnTo>
                    <a:pt x="102606" y="647561"/>
                  </a:lnTo>
                  <a:lnTo>
                    <a:pt x="99259" y="649909"/>
                  </a:lnTo>
                  <a:lnTo>
                    <a:pt x="95513" y="650708"/>
                  </a:lnTo>
                  <a:lnTo>
                    <a:pt x="74406" y="665894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12323247" y="1187558"/>
            <a:ext cx="799992" cy="12468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56865" y="1254045"/>
            <a:ext cx="1257020" cy="1213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5961963" y="1204350"/>
            <a:ext cx="1202055" cy="1247775"/>
            <a:chOff x="15961963" y="1204350"/>
            <a:chExt cx="1202055" cy="1247775"/>
          </a:xfrm>
        </p:grpSpPr>
        <p:sp>
          <p:nvSpPr>
            <p:cNvPr id="23" name="object 23"/>
            <p:cNvSpPr/>
            <p:nvPr/>
          </p:nvSpPr>
          <p:spPr>
            <a:xfrm>
              <a:off x="15961963" y="1298675"/>
              <a:ext cx="720090" cy="864235"/>
            </a:xfrm>
            <a:custGeom>
              <a:avLst/>
              <a:gdLst/>
              <a:ahLst/>
              <a:cxnLst/>
              <a:rect l="l" t="t" r="r" b="b"/>
              <a:pathLst>
                <a:path w="720090" h="864235">
                  <a:moveTo>
                    <a:pt x="710080" y="863920"/>
                  </a:moveTo>
                  <a:lnTo>
                    <a:pt x="9812" y="863920"/>
                  </a:lnTo>
                  <a:lnTo>
                    <a:pt x="6346" y="862483"/>
                  </a:lnTo>
                  <a:lnTo>
                    <a:pt x="1386" y="857534"/>
                  </a:lnTo>
                  <a:lnTo>
                    <a:pt x="0" y="854129"/>
                  </a:lnTo>
                  <a:lnTo>
                    <a:pt x="0" y="9790"/>
                  </a:lnTo>
                  <a:lnTo>
                    <a:pt x="1386" y="6385"/>
                  </a:lnTo>
                  <a:lnTo>
                    <a:pt x="6346" y="1436"/>
                  </a:lnTo>
                  <a:lnTo>
                    <a:pt x="9812" y="0"/>
                  </a:lnTo>
                  <a:lnTo>
                    <a:pt x="511001" y="0"/>
                  </a:lnTo>
                  <a:lnTo>
                    <a:pt x="26664" y="26605"/>
                  </a:lnTo>
                  <a:lnTo>
                    <a:pt x="26664" y="837315"/>
                  </a:lnTo>
                  <a:lnTo>
                    <a:pt x="693228" y="837315"/>
                  </a:lnTo>
                  <a:lnTo>
                    <a:pt x="693228" y="850617"/>
                  </a:lnTo>
                  <a:lnTo>
                    <a:pt x="719892" y="850617"/>
                  </a:lnTo>
                  <a:lnTo>
                    <a:pt x="719892" y="854129"/>
                  </a:lnTo>
                  <a:lnTo>
                    <a:pt x="718452" y="857534"/>
                  </a:lnTo>
                  <a:lnTo>
                    <a:pt x="715999" y="860035"/>
                  </a:lnTo>
                  <a:lnTo>
                    <a:pt x="713493" y="862483"/>
                  </a:lnTo>
                  <a:lnTo>
                    <a:pt x="710080" y="863920"/>
                  </a:lnTo>
                  <a:close/>
                </a:path>
                <a:path w="720090" h="864235">
                  <a:moveTo>
                    <a:pt x="706560" y="850617"/>
                  </a:moveTo>
                  <a:lnTo>
                    <a:pt x="693228" y="850617"/>
                  </a:lnTo>
                  <a:lnTo>
                    <a:pt x="693228" y="213266"/>
                  </a:lnTo>
                  <a:lnTo>
                    <a:pt x="503962" y="213266"/>
                  </a:lnTo>
                  <a:lnTo>
                    <a:pt x="500549" y="211829"/>
                  </a:lnTo>
                  <a:lnTo>
                    <a:pt x="498042" y="209381"/>
                  </a:lnTo>
                  <a:lnTo>
                    <a:pt x="495536" y="206881"/>
                  </a:lnTo>
                  <a:lnTo>
                    <a:pt x="494149" y="203475"/>
                  </a:lnTo>
                  <a:lnTo>
                    <a:pt x="494149" y="26605"/>
                  </a:lnTo>
                  <a:lnTo>
                    <a:pt x="520814" y="26605"/>
                  </a:lnTo>
                  <a:lnTo>
                    <a:pt x="520814" y="186661"/>
                  </a:lnTo>
                  <a:lnTo>
                    <a:pt x="710080" y="186661"/>
                  </a:lnTo>
                  <a:lnTo>
                    <a:pt x="713493" y="188097"/>
                  </a:lnTo>
                  <a:lnTo>
                    <a:pt x="715999" y="190545"/>
                  </a:lnTo>
                  <a:lnTo>
                    <a:pt x="718452" y="193046"/>
                  </a:lnTo>
                  <a:lnTo>
                    <a:pt x="719892" y="196451"/>
                  </a:lnTo>
                  <a:lnTo>
                    <a:pt x="719892" y="837315"/>
                  </a:lnTo>
                  <a:lnTo>
                    <a:pt x="706560" y="837315"/>
                  </a:lnTo>
                  <a:lnTo>
                    <a:pt x="706560" y="850617"/>
                  </a:lnTo>
                  <a:close/>
                </a:path>
                <a:path w="720090" h="864235">
                  <a:moveTo>
                    <a:pt x="719892" y="850617"/>
                  </a:moveTo>
                  <a:lnTo>
                    <a:pt x="706560" y="850617"/>
                  </a:lnTo>
                  <a:lnTo>
                    <a:pt x="706560" y="837315"/>
                  </a:lnTo>
                  <a:lnTo>
                    <a:pt x="719892" y="837315"/>
                  </a:lnTo>
                  <a:lnTo>
                    <a:pt x="719892" y="850617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103651" y="1218488"/>
              <a:ext cx="693420" cy="837565"/>
            </a:xfrm>
            <a:custGeom>
              <a:avLst/>
              <a:gdLst/>
              <a:ahLst/>
              <a:cxnLst/>
              <a:rect l="l" t="t" r="r" b="b"/>
              <a:pathLst>
                <a:path w="693419" h="837564">
                  <a:moveTo>
                    <a:pt x="693280" y="186474"/>
                  </a:moveTo>
                  <a:lnTo>
                    <a:pt x="494207" y="186474"/>
                  </a:lnTo>
                  <a:lnTo>
                    <a:pt x="494207" y="0"/>
                  </a:lnTo>
                  <a:lnTo>
                    <a:pt x="0" y="0"/>
                  </a:lnTo>
                  <a:lnTo>
                    <a:pt x="0" y="186474"/>
                  </a:lnTo>
                  <a:lnTo>
                    <a:pt x="0" y="837260"/>
                  </a:lnTo>
                  <a:lnTo>
                    <a:pt x="693280" y="837260"/>
                  </a:lnTo>
                  <a:lnTo>
                    <a:pt x="693280" y="18647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090327" y="1205371"/>
              <a:ext cx="720090" cy="864235"/>
            </a:xfrm>
            <a:custGeom>
              <a:avLst/>
              <a:gdLst/>
              <a:ahLst/>
              <a:cxnLst/>
              <a:rect l="l" t="t" r="r" b="b"/>
              <a:pathLst>
                <a:path w="720090" h="864235">
                  <a:moveTo>
                    <a:pt x="710133" y="863866"/>
                  </a:moveTo>
                  <a:lnTo>
                    <a:pt x="9865" y="863866"/>
                  </a:lnTo>
                  <a:lnTo>
                    <a:pt x="6399" y="862430"/>
                  </a:lnTo>
                  <a:lnTo>
                    <a:pt x="3946" y="859982"/>
                  </a:lnTo>
                  <a:lnTo>
                    <a:pt x="1439" y="857534"/>
                  </a:lnTo>
                  <a:lnTo>
                    <a:pt x="0" y="854076"/>
                  </a:lnTo>
                  <a:lnTo>
                    <a:pt x="0" y="9790"/>
                  </a:lnTo>
                  <a:lnTo>
                    <a:pt x="1439" y="6358"/>
                  </a:lnTo>
                  <a:lnTo>
                    <a:pt x="3946" y="3884"/>
                  </a:lnTo>
                  <a:lnTo>
                    <a:pt x="6399" y="1410"/>
                  </a:lnTo>
                  <a:lnTo>
                    <a:pt x="9865" y="0"/>
                  </a:lnTo>
                  <a:lnTo>
                    <a:pt x="511055" y="0"/>
                  </a:lnTo>
                  <a:lnTo>
                    <a:pt x="514468" y="1410"/>
                  </a:lnTo>
                  <a:lnTo>
                    <a:pt x="516921" y="3884"/>
                  </a:lnTo>
                  <a:lnTo>
                    <a:pt x="519427" y="6358"/>
                  </a:lnTo>
                  <a:lnTo>
                    <a:pt x="520858" y="9790"/>
                  </a:lnTo>
                  <a:lnTo>
                    <a:pt x="520867" y="26578"/>
                  </a:lnTo>
                  <a:lnTo>
                    <a:pt x="26664" y="26578"/>
                  </a:lnTo>
                  <a:lnTo>
                    <a:pt x="26664" y="837288"/>
                  </a:lnTo>
                  <a:lnTo>
                    <a:pt x="693281" y="837288"/>
                  </a:lnTo>
                  <a:lnTo>
                    <a:pt x="693281" y="850590"/>
                  </a:lnTo>
                  <a:lnTo>
                    <a:pt x="719946" y="850590"/>
                  </a:lnTo>
                  <a:lnTo>
                    <a:pt x="719946" y="854076"/>
                  </a:lnTo>
                  <a:lnTo>
                    <a:pt x="718506" y="857534"/>
                  </a:lnTo>
                  <a:lnTo>
                    <a:pt x="716052" y="859982"/>
                  </a:lnTo>
                  <a:lnTo>
                    <a:pt x="713546" y="862430"/>
                  </a:lnTo>
                  <a:lnTo>
                    <a:pt x="710133" y="863866"/>
                  </a:lnTo>
                  <a:close/>
                </a:path>
                <a:path w="720090" h="864235">
                  <a:moveTo>
                    <a:pt x="706613" y="850590"/>
                  </a:moveTo>
                  <a:lnTo>
                    <a:pt x="693281" y="850590"/>
                  </a:lnTo>
                  <a:lnTo>
                    <a:pt x="693281" y="213239"/>
                  </a:lnTo>
                  <a:lnTo>
                    <a:pt x="504015" y="213239"/>
                  </a:lnTo>
                  <a:lnTo>
                    <a:pt x="500602" y="211803"/>
                  </a:lnTo>
                  <a:lnTo>
                    <a:pt x="498095" y="209355"/>
                  </a:lnTo>
                  <a:lnTo>
                    <a:pt x="495589" y="206854"/>
                  </a:lnTo>
                  <a:lnTo>
                    <a:pt x="494202" y="203449"/>
                  </a:lnTo>
                  <a:lnTo>
                    <a:pt x="494202" y="26578"/>
                  </a:lnTo>
                  <a:lnTo>
                    <a:pt x="520867" y="26578"/>
                  </a:lnTo>
                  <a:lnTo>
                    <a:pt x="520867" y="186634"/>
                  </a:lnTo>
                  <a:lnTo>
                    <a:pt x="710133" y="186634"/>
                  </a:lnTo>
                  <a:lnTo>
                    <a:pt x="713546" y="188018"/>
                  </a:lnTo>
                  <a:lnTo>
                    <a:pt x="716052" y="190518"/>
                  </a:lnTo>
                  <a:lnTo>
                    <a:pt x="718506" y="193019"/>
                  </a:lnTo>
                  <a:lnTo>
                    <a:pt x="719946" y="196425"/>
                  </a:lnTo>
                  <a:lnTo>
                    <a:pt x="719946" y="837288"/>
                  </a:lnTo>
                  <a:lnTo>
                    <a:pt x="706613" y="837288"/>
                  </a:lnTo>
                  <a:lnTo>
                    <a:pt x="706613" y="850590"/>
                  </a:lnTo>
                  <a:close/>
                </a:path>
                <a:path w="720090" h="864235">
                  <a:moveTo>
                    <a:pt x="719946" y="850590"/>
                  </a:moveTo>
                  <a:lnTo>
                    <a:pt x="706613" y="850590"/>
                  </a:lnTo>
                  <a:lnTo>
                    <a:pt x="706613" y="837288"/>
                  </a:lnTo>
                  <a:lnTo>
                    <a:pt x="719946" y="837288"/>
                  </a:lnTo>
                  <a:lnTo>
                    <a:pt x="719946" y="850590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584530" y="1204350"/>
              <a:ext cx="226809" cy="2142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70961" y="1365465"/>
              <a:ext cx="511175" cy="558800"/>
            </a:xfrm>
            <a:custGeom>
              <a:avLst/>
              <a:gdLst/>
              <a:ahLst/>
              <a:cxnLst/>
              <a:rect l="l" t="t" r="r" b="b"/>
              <a:pathLst>
                <a:path w="511175" h="558800">
                  <a:moveTo>
                    <a:pt x="371856" y="112268"/>
                  </a:moveTo>
                  <a:lnTo>
                    <a:pt x="365887" y="106311"/>
                  </a:lnTo>
                  <a:lnTo>
                    <a:pt x="6019" y="106311"/>
                  </a:lnTo>
                  <a:lnTo>
                    <a:pt x="0" y="112268"/>
                  </a:lnTo>
                  <a:lnTo>
                    <a:pt x="0" y="126949"/>
                  </a:lnTo>
                  <a:lnTo>
                    <a:pt x="6019" y="132918"/>
                  </a:lnTo>
                  <a:lnTo>
                    <a:pt x="365887" y="132918"/>
                  </a:lnTo>
                  <a:lnTo>
                    <a:pt x="371856" y="126949"/>
                  </a:lnTo>
                  <a:lnTo>
                    <a:pt x="371856" y="112268"/>
                  </a:lnTo>
                  <a:close/>
                </a:path>
                <a:path w="511175" h="558800">
                  <a:moveTo>
                    <a:pt x="371856" y="5905"/>
                  </a:moveTo>
                  <a:lnTo>
                    <a:pt x="365887" y="0"/>
                  </a:lnTo>
                  <a:lnTo>
                    <a:pt x="6019" y="0"/>
                  </a:lnTo>
                  <a:lnTo>
                    <a:pt x="0" y="5905"/>
                  </a:lnTo>
                  <a:lnTo>
                    <a:pt x="0" y="20637"/>
                  </a:lnTo>
                  <a:lnTo>
                    <a:pt x="6019" y="26606"/>
                  </a:lnTo>
                  <a:lnTo>
                    <a:pt x="365887" y="26606"/>
                  </a:lnTo>
                  <a:lnTo>
                    <a:pt x="371856" y="20637"/>
                  </a:lnTo>
                  <a:lnTo>
                    <a:pt x="371856" y="5905"/>
                  </a:lnTo>
                  <a:close/>
                </a:path>
                <a:path w="511175" h="558800">
                  <a:moveTo>
                    <a:pt x="510882" y="537578"/>
                  </a:moveTo>
                  <a:lnTo>
                    <a:pt x="504913" y="531622"/>
                  </a:lnTo>
                  <a:lnTo>
                    <a:pt x="6019" y="531622"/>
                  </a:lnTo>
                  <a:lnTo>
                    <a:pt x="0" y="537578"/>
                  </a:lnTo>
                  <a:lnTo>
                    <a:pt x="0" y="552259"/>
                  </a:lnTo>
                  <a:lnTo>
                    <a:pt x="6019" y="558228"/>
                  </a:lnTo>
                  <a:lnTo>
                    <a:pt x="504913" y="558228"/>
                  </a:lnTo>
                  <a:lnTo>
                    <a:pt x="510882" y="552259"/>
                  </a:lnTo>
                  <a:lnTo>
                    <a:pt x="510882" y="537578"/>
                  </a:lnTo>
                  <a:close/>
                </a:path>
                <a:path w="511175" h="558800">
                  <a:moveTo>
                    <a:pt x="510882" y="431266"/>
                  </a:moveTo>
                  <a:lnTo>
                    <a:pt x="504913" y="425297"/>
                  </a:lnTo>
                  <a:lnTo>
                    <a:pt x="6019" y="425297"/>
                  </a:lnTo>
                  <a:lnTo>
                    <a:pt x="0" y="431266"/>
                  </a:lnTo>
                  <a:lnTo>
                    <a:pt x="0" y="445947"/>
                  </a:lnTo>
                  <a:lnTo>
                    <a:pt x="6019" y="451904"/>
                  </a:lnTo>
                  <a:lnTo>
                    <a:pt x="504913" y="451904"/>
                  </a:lnTo>
                  <a:lnTo>
                    <a:pt x="510882" y="445947"/>
                  </a:lnTo>
                  <a:lnTo>
                    <a:pt x="510882" y="431266"/>
                  </a:lnTo>
                  <a:close/>
                </a:path>
                <a:path w="511175" h="558800">
                  <a:moveTo>
                    <a:pt x="510882" y="324891"/>
                  </a:moveTo>
                  <a:lnTo>
                    <a:pt x="504913" y="318935"/>
                  </a:lnTo>
                  <a:lnTo>
                    <a:pt x="6019" y="318935"/>
                  </a:lnTo>
                  <a:lnTo>
                    <a:pt x="0" y="324891"/>
                  </a:lnTo>
                  <a:lnTo>
                    <a:pt x="0" y="339585"/>
                  </a:lnTo>
                  <a:lnTo>
                    <a:pt x="6019" y="345541"/>
                  </a:lnTo>
                  <a:lnTo>
                    <a:pt x="504913" y="345541"/>
                  </a:lnTo>
                  <a:lnTo>
                    <a:pt x="510882" y="339585"/>
                  </a:lnTo>
                  <a:lnTo>
                    <a:pt x="510882" y="324891"/>
                  </a:lnTo>
                  <a:close/>
                </a:path>
                <a:path w="511175" h="558800">
                  <a:moveTo>
                    <a:pt x="510882" y="218579"/>
                  </a:moveTo>
                  <a:lnTo>
                    <a:pt x="504913" y="212623"/>
                  </a:lnTo>
                  <a:lnTo>
                    <a:pt x="6019" y="212623"/>
                  </a:lnTo>
                  <a:lnTo>
                    <a:pt x="0" y="218579"/>
                  </a:lnTo>
                  <a:lnTo>
                    <a:pt x="0" y="233273"/>
                  </a:lnTo>
                  <a:lnTo>
                    <a:pt x="6019" y="239229"/>
                  </a:lnTo>
                  <a:lnTo>
                    <a:pt x="504913" y="239229"/>
                  </a:lnTo>
                  <a:lnTo>
                    <a:pt x="510882" y="233273"/>
                  </a:lnTo>
                  <a:lnTo>
                    <a:pt x="510882" y="218579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698501" y="1987960"/>
              <a:ext cx="452120" cy="450850"/>
            </a:xfrm>
            <a:custGeom>
              <a:avLst/>
              <a:gdLst/>
              <a:ahLst/>
              <a:cxnLst/>
              <a:rect l="l" t="t" r="r" b="b"/>
              <a:pathLst>
                <a:path w="452119" h="450850">
                  <a:moveTo>
                    <a:pt x="386577" y="450636"/>
                  </a:moveTo>
                  <a:lnTo>
                    <a:pt x="340501" y="431640"/>
                  </a:lnTo>
                  <a:lnTo>
                    <a:pt x="19085" y="110889"/>
                  </a:lnTo>
                  <a:lnTo>
                    <a:pt x="0" y="64969"/>
                  </a:lnTo>
                  <a:lnTo>
                    <a:pt x="4753" y="40522"/>
                  </a:lnTo>
                  <a:lnTo>
                    <a:pt x="28983" y="10887"/>
                  </a:lnTo>
                  <a:lnTo>
                    <a:pt x="65108" y="0"/>
                  </a:lnTo>
                  <a:lnTo>
                    <a:pt x="77901" y="1247"/>
                  </a:lnTo>
                  <a:lnTo>
                    <a:pt x="432600" y="339800"/>
                  </a:lnTo>
                  <a:lnTo>
                    <a:pt x="451639" y="385720"/>
                  </a:lnTo>
                  <a:lnTo>
                    <a:pt x="446879" y="410167"/>
                  </a:lnTo>
                  <a:lnTo>
                    <a:pt x="422657" y="439771"/>
                  </a:lnTo>
                  <a:lnTo>
                    <a:pt x="386577" y="45063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685189" y="1974657"/>
              <a:ext cx="478790" cy="477520"/>
            </a:xfrm>
            <a:custGeom>
              <a:avLst/>
              <a:gdLst/>
              <a:ahLst/>
              <a:cxnLst/>
              <a:rect l="l" t="t" r="r" b="b"/>
              <a:pathLst>
                <a:path w="478790" h="477519">
                  <a:moveTo>
                    <a:pt x="399890" y="477241"/>
                  </a:moveTo>
                  <a:lnTo>
                    <a:pt x="356378" y="464177"/>
                  </a:lnTo>
                  <a:lnTo>
                    <a:pt x="22958" y="133610"/>
                  </a:lnTo>
                  <a:lnTo>
                    <a:pt x="0" y="78272"/>
                  </a:lnTo>
                  <a:lnTo>
                    <a:pt x="5739" y="48816"/>
                  </a:lnTo>
                  <a:lnTo>
                    <a:pt x="34909" y="13109"/>
                  </a:lnTo>
                  <a:lnTo>
                    <a:pt x="78420" y="0"/>
                  </a:lnTo>
                  <a:lnTo>
                    <a:pt x="93842" y="1503"/>
                  </a:lnTo>
                  <a:lnTo>
                    <a:pt x="133829" y="22933"/>
                  </a:lnTo>
                  <a:lnTo>
                    <a:pt x="78420" y="26605"/>
                  </a:lnTo>
                  <a:lnTo>
                    <a:pt x="68519" y="27552"/>
                  </a:lnTo>
                  <a:lnTo>
                    <a:pt x="30414" y="58848"/>
                  </a:lnTo>
                  <a:lnTo>
                    <a:pt x="26624" y="78272"/>
                  </a:lnTo>
                  <a:lnTo>
                    <a:pt x="30414" y="97695"/>
                  </a:lnTo>
                  <a:lnTo>
                    <a:pt x="363252" y="435525"/>
                  </a:lnTo>
                  <a:lnTo>
                    <a:pt x="399890" y="450636"/>
                  </a:lnTo>
                  <a:lnTo>
                    <a:pt x="457827" y="450636"/>
                  </a:lnTo>
                  <a:lnTo>
                    <a:pt x="455352" y="454361"/>
                  </a:lnTo>
                  <a:lnTo>
                    <a:pt x="443379" y="464177"/>
                  </a:lnTo>
                  <a:lnTo>
                    <a:pt x="429921" y="471348"/>
                  </a:lnTo>
                  <a:lnTo>
                    <a:pt x="415313" y="475747"/>
                  </a:lnTo>
                  <a:lnTo>
                    <a:pt x="399890" y="477241"/>
                  </a:lnTo>
                  <a:close/>
                </a:path>
                <a:path w="478790" h="477519">
                  <a:moveTo>
                    <a:pt x="457827" y="450636"/>
                  </a:moveTo>
                  <a:lnTo>
                    <a:pt x="399890" y="450636"/>
                  </a:lnTo>
                  <a:lnTo>
                    <a:pt x="409768" y="449697"/>
                  </a:lnTo>
                  <a:lnTo>
                    <a:pt x="419361" y="446872"/>
                  </a:lnTo>
                  <a:lnTo>
                    <a:pt x="428365" y="442151"/>
                  </a:lnTo>
                  <a:lnTo>
                    <a:pt x="436473" y="435525"/>
                  </a:lnTo>
                  <a:lnTo>
                    <a:pt x="447843" y="418445"/>
                  </a:lnTo>
                  <a:lnTo>
                    <a:pt x="451632" y="399016"/>
                  </a:lnTo>
                  <a:lnTo>
                    <a:pt x="447843" y="379577"/>
                  </a:lnTo>
                  <a:lnTo>
                    <a:pt x="115004" y="41769"/>
                  </a:lnTo>
                  <a:lnTo>
                    <a:pt x="78420" y="26605"/>
                  </a:lnTo>
                  <a:lnTo>
                    <a:pt x="137510" y="26605"/>
                  </a:lnTo>
                  <a:lnTo>
                    <a:pt x="455352" y="343684"/>
                  </a:lnTo>
                  <a:lnTo>
                    <a:pt x="472541" y="369552"/>
                  </a:lnTo>
                  <a:lnTo>
                    <a:pt x="478270" y="399022"/>
                  </a:lnTo>
                  <a:lnTo>
                    <a:pt x="472541" y="428493"/>
                  </a:lnTo>
                  <a:lnTo>
                    <a:pt x="457827" y="450636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383158" y="1673328"/>
              <a:ext cx="535305" cy="534035"/>
            </a:xfrm>
            <a:custGeom>
              <a:avLst/>
              <a:gdLst/>
              <a:ahLst/>
              <a:cxnLst/>
              <a:rect l="l" t="t" r="r" b="b"/>
              <a:pathLst>
                <a:path w="535305" h="534035">
                  <a:moveTo>
                    <a:pt x="267553" y="533910"/>
                  </a:moveTo>
                  <a:lnTo>
                    <a:pt x="214928" y="528782"/>
                  </a:lnTo>
                  <a:lnTo>
                    <a:pt x="165087" y="513717"/>
                  </a:lnTo>
                  <a:lnTo>
                    <a:pt x="119176" y="489194"/>
                  </a:lnTo>
                  <a:lnTo>
                    <a:pt x="78340" y="455691"/>
                  </a:lnTo>
                  <a:lnTo>
                    <a:pt x="44771" y="414970"/>
                  </a:lnTo>
                  <a:lnTo>
                    <a:pt x="20211" y="369165"/>
                  </a:lnTo>
                  <a:lnTo>
                    <a:pt x="5131" y="319439"/>
                  </a:lnTo>
                  <a:lnTo>
                    <a:pt x="0" y="266955"/>
                  </a:lnTo>
                  <a:lnTo>
                    <a:pt x="5131" y="214470"/>
                  </a:lnTo>
                  <a:lnTo>
                    <a:pt x="20211" y="164738"/>
                  </a:lnTo>
                  <a:lnTo>
                    <a:pt x="44771" y="118918"/>
                  </a:lnTo>
                  <a:lnTo>
                    <a:pt x="78340" y="78165"/>
                  </a:lnTo>
                  <a:lnTo>
                    <a:pt x="119176" y="44694"/>
                  </a:lnTo>
                  <a:lnTo>
                    <a:pt x="165087" y="20186"/>
                  </a:lnTo>
                  <a:lnTo>
                    <a:pt x="214928" y="5127"/>
                  </a:lnTo>
                  <a:lnTo>
                    <a:pt x="267553" y="0"/>
                  </a:lnTo>
                  <a:lnTo>
                    <a:pt x="320155" y="5127"/>
                  </a:lnTo>
                  <a:lnTo>
                    <a:pt x="369992" y="20186"/>
                  </a:lnTo>
                  <a:lnTo>
                    <a:pt x="415899" y="44694"/>
                  </a:lnTo>
                  <a:lnTo>
                    <a:pt x="456712" y="78165"/>
                  </a:lnTo>
                  <a:lnTo>
                    <a:pt x="490289" y="118918"/>
                  </a:lnTo>
                  <a:lnTo>
                    <a:pt x="514868" y="164738"/>
                  </a:lnTo>
                  <a:lnTo>
                    <a:pt x="529966" y="214470"/>
                  </a:lnTo>
                  <a:lnTo>
                    <a:pt x="535106" y="266955"/>
                  </a:lnTo>
                  <a:lnTo>
                    <a:pt x="529966" y="319439"/>
                  </a:lnTo>
                  <a:lnTo>
                    <a:pt x="514868" y="369165"/>
                  </a:lnTo>
                  <a:lnTo>
                    <a:pt x="490289" y="414970"/>
                  </a:lnTo>
                  <a:lnTo>
                    <a:pt x="456712" y="455691"/>
                  </a:lnTo>
                  <a:lnTo>
                    <a:pt x="415899" y="489194"/>
                  </a:lnTo>
                  <a:lnTo>
                    <a:pt x="369992" y="513717"/>
                  </a:lnTo>
                  <a:lnTo>
                    <a:pt x="320155" y="528782"/>
                  </a:lnTo>
                  <a:lnTo>
                    <a:pt x="267553" y="53391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369826" y="1660025"/>
              <a:ext cx="561975" cy="560705"/>
            </a:xfrm>
            <a:custGeom>
              <a:avLst/>
              <a:gdLst/>
              <a:ahLst/>
              <a:cxnLst/>
              <a:rect l="l" t="t" r="r" b="b"/>
              <a:pathLst>
                <a:path w="561975" h="560705">
                  <a:moveTo>
                    <a:pt x="280885" y="560515"/>
                  </a:moveTo>
                  <a:lnTo>
                    <a:pt x="225653" y="555132"/>
                  </a:lnTo>
                  <a:lnTo>
                    <a:pt x="173320" y="539318"/>
                  </a:lnTo>
                  <a:lnTo>
                    <a:pt x="125107" y="513576"/>
                  </a:lnTo>
                  <a:lnTo>
                    <a:pt x="82233" y="478412"/>
                  </a:lnTo>
                  <a:lnTo>
                    <a:pt x="46998" y="435643"/>
                  </a:lnTo>
                  <a:lnTo>
                    <a:pt x="21218" y="387556"/>
                  </a:lnTo>
                  <a:lnTo>
                    <a:pt x="5387" y="335358"/>
                  </a:lnTo>
                  <a:lnTo>
                    <a:pt x="0" y="280257"/>
                  </a:lnTo>
                  <a:lnTo>
                    <a:pt x="5387" y="225149"/>
                  </a:lnTo>
                  <a:lnTo>
                    <a:pt x="21218" y="172939"/>
                  </a:lnTo>
                  <a:lnTo>
                    <a:pt x="46998" y="124850"/>
                  </a:lnTo>
                  <a:lnTo>
                    <a:pt x="82233" y="82103"/>
                  </a:lnTo>
                  <a:lnTo>
                    <a:pt x="125107" y="46938"/>
                  </a:lnTo>
                  <a:lnTo>
                    <a:pt x="173320" y="21197"/>
                  </a:lnTo>
                  <a:lnTo>
                    <a:pt x="225653" y="5383"/>
                  </a:lnTo>
                  <a:lnTo>
                    <a:pt x="280885" y="0"/>
                  </a:lnTo>
                  <a:lnTo>
                    <a:pt x="336087" y="5383"/>
                  </a:lnTo>
                  <a:lnTo>
                    <a:pt x="388404" y="21197"/>
                  </a:lnTo>
                  <a:lnTo>
                    <a:pt x="398531" y="26605"/>
                  </a:lnTo>
                  <a:lnTo>
                    <a:pt x="280885" y="26605"/>
                  </a:lnTo>
                  <a:lnTo>
                    <a:pt x="232307" y="31245"/>
                  </a:lnTo>
                  <a:lnTo>
                    <a:pt x="185199" y="45168"/>
                  </a:lnTo>
                  <a:lnTo>
                    <a:pt x="140991" y="68380"/>
                  </a:lnTo>
                  <a:lnTo>
                    <a:pt x="101112" y="100886"/>
                  </a:lnTo>
                  <a:lnTo>
                    <a:pt x="71690" y="136007"/>
                  </a:lnTo>
                  <a:lnTo>
                    <a:pt x="49623" y="174679"/>
                  </a:lnTo>
                  <a:lnTo>
                    <a:pt x="34912" y="215887"/>
                  </a:lnTo>
                  <a:lnTo>
                    <a:pt x="27557" y="258618"/>
                  </a:lnTo>
                  <a:lnTo>
                    <a:pt x="27557" y="301858"/>
                  </a:lnTo>
                  <a:lnTo>
                    <a:pt x="34912" y="344592"/>
                  </a:lnTo>
                  <a:lnTo>
                    <a:pt x="49623" y="385808"/>
                  </a:lnTo>
                  <a:lnTo>
                    <a:pt x="71690" y="424492"/>
                  </a:lnTo>
                  <a:lnTo>
                    <a:pt x="101112" y="459629"/>
                  </a:lnTo>
                  <a:lnTo>
                    <a:pt x="140991" y="492134"/>
                  </a:lnTo>
                  <a:lnTo>
                    <a:pt x="185199" y="515347"/>
                  </a:lnTo>
                  <a:lnTo>
                    <a:pt x="232307" y="529270"/>
                  </a:lnTo>
                  <a:lnTo>
                    <a:pt x="280885" y="533910"/>
                  </a:lnTo>
                  <a:lnTo>
                    <a:pt x="398531" y="533910"/>
                  </a:lnTo>
                  <a:lnTo>
                    <a:pt x="388404" y="539318"/>
                  </a:lnTo>
                  <a:lnTo>
                    <a:pt x="336087" y="555132"/>
                  </a:lnTo>
                  <a:lnTo>
                    <a:pt x="280885" y="560515"/>
                  </a:lnTo>
                  <a:close/>
                </a:path>
                <a:path w="561975" h="560705">
                  <a:moveTo>
                    <a:pt x="398531" y="533910"/>
                  </a:moveTo>
                  <a:lnTo>
                    <a:pt x="280885" y="533910"/>
                  </a:lnTo>
                  <a:lnTo>
                    <a:pt x="329440" y="529270"/>
                  </a:lnTo>
                  <a:lnTo>
                    <a:pt x="376545" y="515347"/>
                  </a:lnTo>
                  <a:lnTo>
                    <a:pt x="420750" y="492134"/>
                  </a:lnTo>
                  <a:lnTo>
                    <a:pt x="460605" y="459629"/>
                  </a:lnTo>
                  <a:lnTo>
                    <a:pt x="490027" y="424492"/>
                  </a:lnTo>
                  <a:lnTo>
                    <a:pt x="512093" y="385808"/>
                  </a:lnTo>
                  <a:lnTo>
                    <a:pt x="526804" y="344592"/>
                  </a:lnTo>
                  <a:lnTo>
                    <a:pt x="534160" y="301858"/>
                  </a:lnTo>
                  <a:lnTo>
                    <a:pt x="534160" y="258618"/>
                  </a:lnTo>
                  <a:lnTo>
                    <a:pt x="526804" y="215887"/>
                  </a:lnTo>
                  <a:lnTo>
                    <a:pt x="512093" y="174679"/>
                  </a:lnTo>
                  <a:lnTo>
                    <a:pt x="490027" y="136007"/>
                  </a:lnTo>
                  <a:lnTo>
                    <a:pt x="460605" y="100886"/>
                  </a:lnTo>
                  <a:lnTo>
                    <a:pt x="420750" y="68380"/>
                  </a:lnTo>
                  <a:lnTo>
                    <a:pt x="376545" y="45168"/>
                  </a:lnTo>
                  <a:lnTo>
                    <a:pt x="329440" y="31245"/>
                  </a:lnTo>
                  <a:lnTo>
                    <a:pt x="280885" y="26605"/>
                  </a:lnTo>
                  <a:lnTo>
                    <a:pt x="398531" y="26605"/>
                  </a:lnTo>
                  <a:lnTo>
                    <a:pt x="436611" y="46938"/>
                  </a:lnTo>
                  <a:lnTo>
                    <a:pt x="479484" y="82103"/>
                  </a:lnTo>
                  <a:lnTo>
                    <a:pt x="514727" y="124850"/>
                  </a:lnTo>
                  <a:lnTo>
                    <a:pt x="540526" y="172939"/>
                  </a:lnTo>
                  <a:lnTo>
                    <a:pt x="556375" y="225149"/>
                  </a:lnTo>
                  <a:lnTo>
                    <a:pt x="561771" y="280257"/>
                  </a:lnTo>
                  <a:lnTo>
                    <a:pt x="556375" y="335358"/>
                  </a:lnTo>
                  <a:lnTo>
                    <a:pt x="540526" y="387556"/>
                  </a:lnTo>
                  <a:lnTo>
                    <a:pt x="514727" y="435643"/>
                  </a:lnTo>
                  <a:lnTo>
                    <a:pt x="479484" y="478412"/>
                  </a:lnTo>
                  <a:lnTo>
                    <a:pt x="436611" y="513576"/>
                  </a:lnTo>
                  <a:lnTo>
                    <a:pt x="398531" y="533910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445234" y="1735265"/>
              <a:ext cx="411480" cy="410209"/>
            </a:xfrm>
            <a:custGeom>
              <a:avLst/>
              <a:gdLst/>
              <a:ahLst/>
              <a:cxnLst/>
              <a:rect l="l" t="t" r="r" b="b"/>
              <a:pathLst>
                <a:path w="411480" h="410210">
                  <a:moveTo>
                    <a:pt x="205477" y="409984"/>
                  </a:moveTo>
                  <a:lnTo>
                    <a:pt x="165058" y="406045"/>
                  </a:lnTo>
                  <a:lnTo>
                    <a:pt x="126783" y="394480"/>
                  </a:lnTo>
                  <a:lnTo>
                    <a:pt x="91538" y="375661"/>
                  </a:lnTo>
                  <a:lnTo>
                    <a:pt x="60208" y="349963"/>
                  </a:lnTo>
                  <a:lnTo>
                    <a:pt x="34422" y="318673"/>
                  </a:lnTo>
                  <a:lnTo>
                    <a:pt x="15545" y="283497"/>
                  </a:lnTo>
                  <a:lnTo>
                    <a:pt x="3948" y="245317"/>
                  </a:lnTo>
                  <a:lnTo>
                    <a:pt x="0" y="205018"/>
                  </a:lnTo>
                  <a:lnTo>
                    <a:pt x="3948" y="164712"/>
                  </a:lnTo>
                  <a:lnTo>
                    <a:pt x="15545" y="126520"/>
                  </a:lnTo>
                  <a:lnTo>
                    <a:pt x="34422" y="91341"/>
                  </a:lnTo>
                  <a:lnTo>
                    <a:pt x="60208" y="60074"/>
                  </a:lnTo>
                  <a:lnTo>
                    <a:pt x="91538" y="34345"/>
                  </a:lnTo>
                  <a:lnTo>
                    <a:pt x="126783" y="15510"/>
                  </a:lnTo>
                  <a:lnTo>
                    <a:pt x="165058" y="3939"/>
                  </a:lnTo>
                  <a:lnTo>
                    <a:pt x="205477" y="0"/>
                  </a:lnTo>
                  <a:lnTo>
                    <a:pt x="245867" y="3939"/>
                  </a:lnTo>
                  <a:lnTo>
                    <a:pt x="284132" y="15510"/>
                  </a:lnTo>
                  <a:lnTo>
                    <a:pt x="319386" y="34345"/>
                  </a:lnTo>
                  <a:lnTo>
                    <a:pt x="350747" y="60074"/>
                  </a:lnTo>
                  <a:lnTo>
                    <a:pt x="376502" y="91341"/>
                  </a:lnTo>
                  <a:lnTo>
                    <a:pt x="395363" y="126520"/>
                  </a:lnTo>
                  <a:lnTo>
                    <a:pt x="406955" y="164712"/>
                  </a:lnTo>
                  <a:lnTo>
                    <a:pt x="410902" y="205018"/>
                  </a:lnTo>
                  <a:lnTo>
                    <a:pt x="406955" y="245317"/>
                  </a:lnTo>
                  <a:lnTo>
                    <a:pt x="395363" y="283497"/>
                  </a:lnTo>
                  <a:lnTo>
                    <a:pt x="376502" y="318673"/>
                  </a:lnTo>
                  <a:lnTo>
                    <a:pt x="350747" y="349963"/>
                  </a:lnTo>
                  <a:lnTo>
                    <a:pt x="319386" y="375661"/>
                  </a:lnTo>
                  <a:lnTo>
                    <a:pt x="284132" y="394480"/>
                  </a:lnTo>
                  <a:lnTo>
                    <a:pt x="245867" y="406045"/>
                  </a:lnTo>
                  <a:lnTo>
                    <a:pt x="205477" y="40998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431901" y="1721962"/>
              <a:ext cx="438150" cy="436880"/>
            </a:xfrm>
            <a:custGeom>
              <a:avLst/>
              <a:gdLst/>
              <a:ahLst/>
              <a:cxnLst/>
              <a:rect l="l" t="t" r="r" b="b"/>
              <a:pathLst>
                <a:path w="438150" h="436880">
                  <a:moveTo>
                    <a:pt x="218810" y="436589"/>
                  </a:moveTo>
                  <a:lnTo>
                    <a:pt x="175790" y="432403"/>
                  </a:lnTo>
                  <a:lnTo>
                    <a:pt x="135036" y="420100"/>
                  </a:lnTo>
                  <a:lnTo>
                    <a:pt x="97491" y="400066"/>
                  </a:lnTo>
                  <a:lnTo>
                    <a:pt x="64101" y="372683"/>
                  </a:lnTo>
                  <a:lnTo>
                    <a:pt x="36649" y="339368"/>
                  </a:lnTo>
                  <a:lnTo>
                    <a:pt x="16552" y="301907"/>
                  </a:lnTo>
                  <a:lnTo>
                    <a:pt x="4203" y="261244"/>
                  </a:lnTo>
                  <a:lnTo>
                    <a:pt x="0" y="218321"/>
                  </a:lnTo>
                  <a:lnTo>
                    <a:pt x="4203" y="175398"/>
                  </a:lnTo>
                  <a:lnTo>
                    <a:pt x="16552" y="134734"/>
                  </a:lnTo>
                  <a:lnTo>
                    <a:pt x="36649" y="97273"/>
                  </a:lnTo>
                  <a:lnTo>
                    <a:pt x="64101" y="63958"/>
                  </a:lnTo>
                  <a:lnTo>
                    <a:pt x="97491" y="36567"/>
                  </a:lnTo>
                  <a:lnTo>
                    <a:pt x="135036" y="16515"/>
                  </a:lnTo>
                  <a:lnTo>
                    <a:pt x="175790" y="4194"/>
                  </a:lnTo>
                  <a:lnTo>
                    <a:pt x="218810" y="0"/>
                  </a:lnTo>
                  <a:lnTo>
                    <a:pt x="261807" y="4194"/>
                  </a:lnTo>
                  <a:lnTo>
                    <a:pt x="302563" y="16515"/>
                  </a:lnTo>
                  <a:lnTo>
                    <a:pt x="321461" y="26605"/>
                  </a:lnTo>
                  <a:lnTo>
                    <a:pt x="218810" y="26605"/>
                  </a:lnTo>
                  <a:lnTo>
                    <a:pt x="182114" y="30116"/>
                  </a:lnTo>
                  <a:lnTo>
                    <a:pt x="113083" y="58211"/>
                  </a:lnTo>
                  <a:lnTo>
                    <a:pt x="82927" y="82795"/>
                  </a:lnTo>
                  <a:lnTo>
                    <a:pt x="55363" y="117453"/>
                  </a:lnTo>
                  <a:lnTo>
                    <a:pt x="36987" y="156175"/>
                  </a:lnTo>
                  <a:lnTo>
                    <a:pt x="27799" y="197335"/>
                  </a:lnTo>
                  <a:lnTo>
                    <a:pt x="27799" y="239307"/>
                  </a:lnTo>
                  <a:lnTo>
                    <a:pt x="36987" y="280466"/>
                  </a:lnTo>
                  <a:lnTo>
                    <a:pt x="55363" y="319188"/>
                  </a:lnTo>
                  <a:lnTo>
                    <a:pt x="82927" y="353847"/>
                  </a:lnTo>
                  <a:lnTo>
                    <a:pt x="113083" y="378422"/>
                  </a:lnTo>
                  <a:lnTo>
                    <a:pt x="182114" y="406480"/>
                  </a:lnTo>
                  <a:lnTo>
                    <a:pt x="218810" y="409984"/>
                  </a:lnTo>
                  <a:lnTo>
                    <a:pt x="321528" y="409984"/>
                  </a:lnTo>
                  <a:lnTo>
                    <a:pt x="302563" y="420100"/>
                  </a:lnTo>
                  <a:lnTo>
                    <a:pt x="261807" y="432403"/>
                  </a:lnTo>
                  <a:lnTo>
                    <a:pt x="218810" y="436589"/>
                  </a:lnTo>
                  <a:close/>
                </a:path>
                <a:path w="438150" h="436880">
                  <a:moveTo>
                    <a:pt x="321528" y="409984"/>
                  </a:moveTo>
                  <a:lnTo>
                    <a:pt x="218810" y="409984"/>
                  </a:lnTo>
                  <a:lnTo>
                    <a:pt x="255482" y="406480"/>
                  </a:lnTo>
                  <a:lnTo>
                    <a:pt x="291084" y="395963"/>
                  </a:lnTo>
                  <a:lnTo>
                    <a:pt x="354640" y="353847"/>
                  </a:lnTo>
                  <a:lnTo>
                    <a:pt x="382203" y="319188"/>
                  </a:lnTo>
                  <a:lnTo>
                    <a:pt x="400579" y="280466"/>
                  </a:lnTo>
                  <a:lnTo>
                    <a:pt x="409767" y="239307"/>
                  </a:lnTo>
                  <a:lnTo>
                    <a:pt x="409767" y="197335"/>
                  </a:lnTo>
                  <a:lnTo>
                    <a:pt x="400579" y="156175"/>
                  </a:lnTo>
                  <a:lnTo>
                    <a:pt x="382203" y="117453"/>
                  </a:lnTo>
                  <a:lnTo>
                    <a:pt x="354640" y="82795"/>
                  </a:lnTo>
                  <a:lnTo>
                    <a:pt x="324507" y="58211"/>
                  </a:lnTo>
                  <a:lnTo>
                    <a:pt x="255482" y="30116"/>
                  </a:lnTo>
                  <a:lnTo>
                    <a:pt x="218810" y="26605"/>
                  </a:lnTo>
                  <a:lnTo>
                    <a:pt x="321461" y="26605"/>
                  </a:lnTo>
                  <a:lnTo>
                    <a:pt x="373518" y="63958"/>
                  </a:lnTo>
                  <a:lnTo>
                    <a:pt x="400939" y="97273"/>
                  </a:lnTo>
                  <a:lnTo>
                    <a:pt x="421021" y="134734"/>
                  </a:lnTo>
                  <a:lnTo>
                    <a:pt x="433364" y="175398"/>
                  </a:lnTo>
                  <a:lnTo>
                    <a:pt x="437567" y="218321"/>
                  </a:lnTo>
                  <a:lnTo>
                    <a:pt x="433364" y="261244"/>
                  </a:lnTo>
                  <a:lnTo>
                    <a:pt x="421021" y="301907"/>
                  </a:lnTo>
                  <a:lnTo>
                    <a:pt x="400939" y="339368"/>
                  </a:lnTo>
                  <a:lnTo>
                    <a:pt x="373518" y="372683"/>
                  </a:lnTo>
                  <a:lnTo>
                    <a:pt x="340121" y="400066"/>
                  </a:lnTo>
                  <a:lnTo>
                    <a:pt x="321528" y="409984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6203451" y="3425125"/>
            <a:ext cx="1282700" cy="1085850"/>
            <a:chOff x="6203451" y="3425125"/>
            <a:chExt cx="1282700" cy="1085850"/>
          </a:xfrm>
        </p:grpSpPr>
        <p:sp>
          <p:nvSpPr>
            <p:cNvPr id="35" name="object 35"/>
            <p:cNvSpPr/>
            <p:nvPr/>
          </p:nvSpPr>
          <p:spPr>
            <a:xfrm>
              <a:off x="6451980" y="3476910"/>
              <a:ext cx="1017269" cy="1017905"/>
            </a:xfrm>
            <a:custGeom>
              <a:avLst/>
              <a:gdLst/>
              <a:ahLst/>
              <a:cxnLst/>
              <a:rect l="l" t="t" r="r" b="b"/>
              <a:pathLst>
                <a:path w="1017270" h="1017904">
                  <a:moveTo>
                    <a:pt x="508680" y="0"/>
                  </a:moveTo>
                  <a:lnTo>
                    <a:pt x="456165" y="2677"/>
                  </a:lnTo>
                  <a:lnTo>
                    <a:pt x="405183" y="10536"/>
                  </a:lnTo>
                  <a:lnTo>
                    <a:pt x="356000" y="23311"/>
                  </a:lnTo>
                  <a:lnTo>
                    <a:pt x="308876" y="40740"/>
                  </a:lnTo>
                  <a:lnTo>
                    <a:pt x="264077" y="62558"/>
                  </a:lnTo>
                  <a:lnTo>
                    <a:pt x="221865" y="88504"/>
                  </a:lnTo>
                  <a:lnTo>
                    <a:pt x="182504" y="118313"/>
                  </a:lnTo>
                  <a:lnTo>
                    <a:pt x="146257" y="151721"/>
                  </a:lnTo>
                  <a:lnTo>
                    <a:pt x="112617" y="189429"/>
                  </a:lnTo>
                  <a:lnTo>
                    <a:pt x="82813" y="230368"/>
                  </a:lnTo>
                  <a:lnTo>
                    <a:pt x="57126" y="274253"/>
                  </a:lnTo>
                  <a:lnTo>
                    <a:pt x="35837" y="320798"/>
                  </a:lnTo>
                  <a:lnTo>
                    <a:pt x="19225" y="369718"/>
                  </a:lnTo>
                  <a:lnTo>
                    <a:pt x="0" y="508713"/>
                  </a:lnTo>
                  <a:lnTo>
                    <a:pt x="2328" y="557708"/>
                  </a:lnTo>
                  <a:lnTo>
                    <a:pt x="9171" y="605384"/>
                  </a:lnTo>
                  <a:lnTo>
                    <a:pt x="20316" y="651529"/>
                  </a:lnTo>
                  <a:lnTo>
                    <a:pt x="35550" y="695930"/>
                  </a:lnTo>
                  <a:lnTo>
                    <a:pt x="54659" y="738373"/>
                  </a:lnTo>
                  <a:lnTo>
                    <a:pt x="77431" y="778646"/>
                  </a:lnTo>
                  <a:lnTo>
                    <a:pt x="103652" y="816535"/>
                  </a:lnTo>
                  <a:lnTo>
                    <a:pt x="133109" y="851827"/>
                  </a:lnTo>
                  <a:lnTo>
                    <a:pt x="165589" y="884309"/>
                  </a:lnTo>
                  <a:lnTo>
                    <a:pt x="200879" y="913768"/>
                  </a:lnTo>
                  <a:lnTo>
                    <a:pt x="238765" y="939990"/>
                  </a:lnTo>
                  <a:lnTo>
                    <a:pt x="279035" y="962763"/>
                  </a:lnTo>
                  <a:lnTo>
                    <a:pt x="321476" y="981874"/>
                  </a:lnTo>
                  <a:lnTo>
                    <a:pt x="365873" y="997109"/>
                  </a:lnTo>
                  <a:lnTo>
                    <a:pt x="412015" y="1008255"/>
                  </a:lnTo>
                  <a:lnTo>
                    <a:pt x="459688" y="1015098"/>
                  </a:lnTo>
                  <a:lnTo>
                    <a:pt x="508680" y="1017427"/>
                  </a:lnTo>
                  <a:lnTo>
                    <a:pt x="557643" y="1015098"/>
                  </a:lnTo>
                  <a:lnTo>
                    <a:pt x="605292" y="1008255"/>
                  </a:lnTo>
                  <a:lnTo>
                    <a:pt x="651413" y="997109"/>
                  </a:lnTo>
                  <a:lnTo>
                    <a:pt x="695792" y="981874"/>
                  </a:lnTo>
                  <a:lnTo>
                    <a:pt x="738217" y="962763"/>
                  </a:lnTo>
                  <a:lnTo>
                    <a:pt x="778474" y="939990"/>
                  </a:lnTo>
                  <a:lnTo>
                    <a:pt x="816349" y="913768"/>
                  </a:lnTo>
                  <a:lnTo>
                    <a:pt x="851630" y="884309"/>
                  </a:lnTo>
                  <a:lnTo>
                    <a:pt x="884102" y="851827"/>
                  </a:lnTo>
                  <a:lnTo>
                    <a:pt x="913553" y="816535"/>
                  </a:lnTo>
                  <a:lnTo>
                    <a:pt x="939770" y="778646"/>
                  </a:lnTo>
                  <a:lnTo>
                    <a:pt x="962539" y="738373"/>
                  </a:lnTo>
                  <a:lnTo>
                    <a:pt x="981646" y="695930"/>
                  </a:lnTo>
                  <a:lnTo>
                    <a:pt x="996878" y="651529"/>
                  </a:lnTo>
                  <a:lnTo>
                    <a:pt x="1008023" y="605384"/>
                  </a:lnTo>
                  <a:lnTo>
                    <a:pt x="1014866" y="557708"/>
                  </a:lnTo>
                  <a:lnTo>
                    <a:pt x="1017194" y="508713"/>
                  </a:lnTo>
                  <a:lnTo>
                    <a:pt x="1014923" y="460304"/>
                  </a:lnTo>
                  <a:lnTo>
                    <a:pt x="1008244" y="413181"/>
                  </a:lnTo>
                  <a:lnTo>
                    <a:pt x="997365" y="367549"/>
                  </a:lnTo>
                  <a:lnTo>
                    <a:pt x="982489" y="323615"/>
                  </a:lnTo>
                  <a:lnTo>
                    <a:pt x="963823" y="281582"/>
                  </a:lnTo>
                  <a:lnTo>
                    <a:pt x="941571" y="241657"/>
                  </a:lnTo>
                  <a:lnTo>
                    <a:pt x="915938" y="204043"/>
                  </a:lnTo>
                  <a:lnTo>
                    <a:pt x="887130" y="168947"/>
                  </a:lnTo>
                  <a:lnTo>
                    <a:pt x="855352" y="136572"/>
                  </a:lnTo>
                  <a:lnTo>
                    <a:pt x="820809" y="107125"/>
                  </a:lnTo>
                  <a:lnTo>
                    <a:pt x="783707" y="80810"/>
                  </a:lnTo>
                  <a:lnTo>
                    <a:pt x="744250" y="57833"/>
                  </a:lnTo>
                  <a:lnTo>
                    <a:pt x="702643" y="38398"/>
                  </a:lnTo>
                  <a:lnTo>
                    <a:pt x="656804" y="21940"/>
                  </a:lnTo>
                  <a:lnTo>
                    <a:pt x="609029" y="9902"/>
                  </a:lnTo>
                  <a:lnTo>
                    <a:pt x="559569" y="2513"/>
                  </a:lnTo>
                  <a:lnTo>
                    <a:pt x="50868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451980" y="3476910"/>
              <a:ext cx="1017269" cy="1017905"/>
            </a:xfrm>
            <a:custGeom>
              <a:avLst/>
              <a:gdLst/>
              <a:ahLst/>
              <a:cxnLst/>
              <a:rect l="l" t="t" r="r" b="b"/>
              <a:pathLst>
                <a:path w="1017270" h="1017904">
                  <a:moveTo>
                    <a:pt x="19225" y="369718"/>
                  </a:moveTo>
                  <a:lnTo>
                    <a:pt x="35837" y="320798"/>
                  </a:lnTo>
                  <a:lnTo>
                    <a:pt x="57126" y="274253"/>
                  </a:lnTo>
                  <a:lnTo>
                    <a:pt x="82813" y="230368"/>
                  </a:lnTo>
                  <a:lnTo>
                    <a:pt x="112617" y="189429"/>
                  </a:lnTo>
                  <a:lnTo>
                    <a:pt x="146257" y="151721"/>
                  </a:lnTo>
                  <a:lnTo>
                    <a:pt x="182504" y="118313"/>
                  </a:lnTo>
                  <a:lnTo>
                    <a:pt x="221865" y="88504"/>
                  </a:lnTo>
                  <a:lnTo>
                    <a:pt x="264077" y="62558"/>
                  </a:lnTo>
                  <a:lnTo>
                    <a:pt x="308876" y="40740"/>
                  </a:lnTo>
                  <a:lnTo>
                    <a:pt x="356000" y="23311"/>
                  </a:lnTo>
                  <a:lnTo>
                    <a:pt x="405183" y="10536"/>
                  </a:lnTo>
                  <a:lnTo>
                    <a:pt x="456165" y="2677"/>
                  </a:lnTo>
                  <a:lnTo>
                    <a:pt x="508680" y="0"/>
                  </a:lnTo>
                  <a:lnTo>
                    <a:pt x="559569" y="2513"/>
                  </a:lnTo>
                  <a:lnTo>
                    <a:pt x="609029" y="9902"/>
                  </a:lnTo>
                  <a:lnTo>
                    <a:pt x="656804" y="21940"/>
                  </a:lnTo>
                  <a:lnTo>
                    <a:pt x="702643" y="38398"/>
                  </a:lnTo>
                  <a:lnTo>
                    <a:pt x="744250" y="57833"/>
                  </a:lnTo>
                  <a:lnTo>
                    <a:pt x="783707" y="80810"/>
                  </a:lnTo>
                  <a:lnTo>
                    <a:pt x="820809" y="107125"/>
                  </a:lnTo>
                  <a:lnTo>
                    <a:pt x="855352" y="136572"/>
                  </a:lnTo>
                  <a:lnTo>
                    <a:pt x="887130" y="168947"/>
                  </a:lnTo>
                  <a:lnTo>
                    <a:pt x="915938" y="204043"/>
                  </a:lnTo>
                  <a:lnTo>
                    <a:pt x="941571" y="241657"/>
                  </a:lnTo>
                  <a:lnTo>
                    <a:pt x="963823" y="281582"/>
                  </a:lnTo>
                  <a:lnTo>
                    <a:pt x="982489" y="323615"/>
                  </a:lnTo>
                  <a:lnTo>
                    <a:pt x="997365" y="367549"/>
                  </a:lnTo>
                  <a:lnTo>
                    <a:pt x="1008244" y="413181"/>
                  </a:lnTo>
                  <a:lnTo>
                    <a:pt x="1014923" y="460304"/>
                  </a:lnTo>
                  <a:lnTo>
                    <a:pt x="1017194" y="508713"/>
                  </a:lnTo>
                  <a:lnTo>
                    <a:pt x="1014866" y="557708"/>
                  </a:lnTo>
                  <a:lnTo>
                    <a:pt x="1008023" y="605384"/>
                  </a:lnTo>
                  <a:lnTo>
                    <a:pt x="996878" y="651529"/>
                  </a:lnTo>
                  <a:lnTo>
                    <a:pt x="981646" y="695930"/>
                  </a:lnTo>
                  <a:lnTo>
                    <a:pt x="962539" y="738373"/>
                  </a:lnTo>
                  <a:lnTo>
                    <a:pt x="939770" y="778646"/>
                  </a:lnTo>
                  <a:lnTo>
                    <a:pt x="913553" y="816535"/>
                  </a:lnTo>
                  <a:lnTo>
                    <a:pt x="884102" y="851827"/>
                  </a:lnTo>
                  <a:lnTo>
                    <a:pt x="851630" y="884309"/>
                  </a:lnTo>
                  <a:lnTo>
                    <a:pt x="816349" y="913768"/>
                  </a:lnTo>
                  <a:lnTo>
                    <a:pt x="778474" y="939990"/>
                  </a:lnTo>
                  <a:lnTo>
                    <a:pt x="738217" y="962763"/>
                  </a:lnTo>
                  <a:lnTo>
                    <a:pt x="695792" y="981874"/>
                  </a:lnTo>
                  <a:lnTo>
                    <a:pt x="651413" y="997109"/>
                  </a:lnTo>
                  <a:lnTo>
                    <a:pt x="605292" y="1008255"/>
                  </a:lnTo>
                  <a:lnTo>
                    <a:pt x="557643" y="1015098"/>
                  </a:lnTo>
                  <a:lnTo>
                    <a:pt x="508680" y="1017427"/>
                  </a:lnTo>
                  <a:lnTo>
                    <a:pt x="459688" y="1015098"/>
                  </a:lnTo>
                  <a:lnTo>
                    <a:pt x="412015" y="1008255"/>
                  </a:lnTo>
                  <a:lnTo>
                    <a:pt x="365873" y="997109"/>
                  </a:lnTo>
                  <a:lnTo>
                    <a:pt x="321476" y="981874"/>
                  </a:lnTo>
                  <a:lnTo>
                    <a:pt x="279035" y="962763"/>
                  </a:lnTo>
                  <a:lnTo>
                    <a:pt x="238765" y="939990"/>
                  </a:lnTo>
                  <a:lnTo>
                    <a:pt x="200879" y="913768"/>
                  </a:lnTo>
                  <a:lnTo>
                    <a:pt x="165589" y="884309"/>
                  </a:lnTo>
                  <a:lnTo>
                    <a:pt x="133109" y="851827"/>
                  </a:lnTo>
                  <a:lnTo>
                    <a:pt x="103652" y="816535"/>
                  </a:lnTo>
                  <a:lnTo>
                    <a:pt x="77431" y="778646"/>
                  </a:lnTo>
                  <a:lnTo>
                    <a:pt x="54659" y="738373"/>
                  </a:lnTo>
                  <a:lnTo>
                    <a:pt x="35550" y="695930"/>
                  </a:lnTo>
                  <a:lnTo>
                    <a:pt x="20316" y="651529"/>
                  </a:lnTo>
                  <a:lnTo>
                    <a:pt x="9171" y="605384"/>
                  </a:lnTo>
                  <a:lnTo>
                    <a:pt x="2328" y="557708"/>
                  </a:lnTo>
                  <a:lnTo>
                    <a:pt x="0" y="508713"/>
                  </a:lnTo>
                </a:path>
              </a:pathLst>
            </a:custGeom>
            <a:ln w="33053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954104" y="3515315"/>
              <a:ext cx="515620" cy="470534"/>
            </a:xfrm>
            <a:custGeom>
              <a:avLst/>
              <a:gdLst/>
              <a:ahLst/>
              <a:cxnLst/>
              <a:rect l="l" t="t" r="r" b="b"/>
              <a:pathLst>
                <a:path w="515620" h="470535">
                  <a:moveTo>
                    <a:pt x="515070" y="470315"/>
                  </a:moveTo>
                  <a:lnTo>
                    <a:pt x="0" y="470315"/>
                  </a:lnTo>
                  <a:lnTo>
                    <a:pt x="200519" y="0"/>
                  </a:lnTo>
                  <a:lnTo>
                    <a:pt x="242125" y="19434"/>
                  </a:lnTo>
                  <a:lnTo>
                    <a:pt x="281582" y="42412"/>
                  </a:lnTo>
                  <a:lnTo>
                    <a:pt x="318685" y="68727"/>
                  </a:lnTo>
                  <a:lnTo>
                    <a:pt x="353227" y="98174"/>
                  </a:lnTo>
                  <a:lnTo>
                    <a:pt x="385006" y="130548"/>
                  </a:lnTo>
                  <a:lnTo>
                    <a:pt x="413813" y="165644"/>
                  </a:lnTo>
                  <a:lnTo>
                    <a:pt x="439446" y="203258"/>
                  </a:lnTo>
                  <a:lnTo>
                    <a:pt x="461698" y="243184"/>
                  </a:lnTo>
                  <a:lnTo>
                    <a:pt x="480365" y="285216"/>
                  </a:lnTo>
                  <a:lnTo>
                    <a:pt x="495240" y="329151"/>
                  </a:lnTo>
                  <a:lnTo>
                    <a:pt x="506120" y="374782"/>
                  </a:lnTo>
                  <a:lnTo>
                    <a:pt x="512798" y="421905"/>
                  </a:lnTo>
                  <a:lnTo>
                    <a:pt x="515070" y="47031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54104" y="3515309"/>
              <a:ext cx="515620" cy="470534"/>
            </a:xfrm>
            <a:custGeom>
              <a:avLst/>
              <a:gdLst/>
              <a:ahLst/>
              <a:cxnLst/>
              <a:rect l="l" t="t" r="r" b="b"/>
              <a:pathLst>
                <a:path w="515620" h="470535">
                  <a:moveTo>
                    <a:pt x="515070" y="470315"/>
                  </a:moveTo>
                  <a:lnTo>
                    <a:pt x="0" y="470315"/>
                  </a:lnTo>
                  <a:lnTo>
                    <a:pt x="200519" y="0"/>
                  </a:lnTo>
                  <a:lnTo>
                    <a:pt x="242125" y="19434"/>
                  </a:lnTo>
                  <a:lnTo>
                    <a:pt x="281582" y="42412"/>
                  </a:lnTo>
                  <a:lnTo>
                    <a:pt x="318685" y="68727"/>
                  </a:lnTo>
                  <a:lnTo>
                    <a:pt x="353227" y="98174"/>
                  </a:lnTo>
                  <a:lnTo>
                    <a:pt x="385006" y="130548"/>
                  </a:lnTo>
                  <a:lnTo>
                    <a:pt x="413813" y="165644"/>
                  </a:lnTo>
                  <a:lnTo>
                    <a:pt x="439446" y="203258"/>
                  </a:lnTo>
                  <a:lnTo>
                    <a:pt x="461698" y="243184"/>
                  </a:lnTo>
                  <a:lnTo>
                    <a:pt x="480365" y="285216"/>
                  </a:lnTo>
                  <a:lnTo>
                    <a:pt x="495240" y="329151"/>
                  </a:lnTo>
                  <a:lnTo>
                    <a:pt x="506120" y="374782"/>
                  </a:lnTo>
                  <a:lnTo>
                    <a:pt x="512798" y="421905"/>
                  </a:lnTo>
                  <a:lnTo>
                    <a:pt x="515070" y="470315"/>
                  </a:lnTo>
                  <a:close/>
                </a:path>
              </a:pathLst>
            </a:custGeom>
            <a:ln w="33053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08421" y="3895550"/>
              <a:ext cx="371475" cy="50800"/>
            </a:xfrm>
            <a:custGeom>
              <a:avLst/>
              <a:gdLst/>
              <a:ahLst/>
              <a:cxnLst/>
              <a:rect l="l" t="t" r="r" b="b"/>
              <a:pathLst>
                <a:path w="371475" h="50800">
                  <a:moveTo>
                    <a:pt x="0" y="0"/>
                  </a:moveTo>
                  <a:lnTo>
                    <a:pt x="370850" y="50573"/>
                  </a:lnTo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308421" y="3895550"/>
              <a:ext cx="371475" cy="50800"/>
            </a:xfrm>
            <a:custGeom>
              <a:avLst/>
              <a:gdLst/>
              <a:ahLst/>
              <a:cxnLst/>
              <a:rect l="l" t="t" r="r" b="b"/>
              <a:pathLst>
                <a:path w="371475" h="50800">
                  <a:moveTo>
                    <a:pt x="370850" y="50573"/>
                  </a:moveTo>
                  <a:lnTo>
                    <a:pt x="0" y="0"/>
                  </a:lnTo>
                </a:path>
              </a:pathLst>
            </a:custGeom>
            <a:ln w="33054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03451" y="3790581"/>
              <a:ext cx="209850" cy="2098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79933" y="3677994"/>
              <a:ext cx="267335" cy="262890"/>
            </a:xfrm>
            <a:custGeom>
              <a:avLst/>
              <a:gdLst/>
              <a:ahLst/>
              <a:cxnLst/>
              <a:rect l="l" t="t" r="r" b="b"/>
              <a:pathLst>
                <a:path w="267334" h="262889">
                  <a:moveTo>
                    <a:pt x="266789" y="0"/>
                  </a:moveTo>
                  <a:lnTo>
                    <a:pt x="0" y="262620"/>
                  </a:lnTo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79933" y="3677994"/>
              <a:ext cx="267335" cy="262890"/>
            </a:xfrm>
            <a:custGeom>
              <a:avLst/>
              <a:gdLst/>
              <a:ahLst/>
              <a:cxnLst/>
              <a:rect l="l" t="t" r="r" b="b"/>
              <a:pathLst>
                <a:path w="267334" h="262889">
                  <a:moveTo>
                    <a:pt x="266789" y="0"/>
                  </a:moveTo>
                  <a:lnTo>
                    <a:pt x="0" y="262620"/>
                  </a:lnTo>
                </a:path>
              </a:pathLst>
            </a:custGeom>
            <a:ln w="33053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75706" y="3836327"/>
              <a:ext cx="208508" cy="2085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43102" y="3574257"/>
              <a:ext cx="207406" cy="20745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21484" y="3438897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59990" y="30024"/>
                  </a:moveTo>
                  <a:lnTo>
                    <a:pt x="57631" y="41680"/>
                  </a:lnTo>
                  <a:lnTo>
                    <a:pt x="51197" y="51207"/>
                  </a:lnTo>
                  <a:lnTo>
                    <a:pt x="41654" y="57635"/>
                  </a:lnTo>
                  <a:lnTo>
                    <a:pt x="29967" y="59994"/>
                  </a:lnTo>
                  <a:lnTo>
                    <a:pt x="18313" y="57635"/>
                  </a:lnTo>
                  <a:lnTo>
                    <a:pt x="8786" y="51207"/>
                  </a:lnTo>
                  <a:lnTo>
                    <a:pt x="2358" y="41680"/>
                  </a:lnTo>
                  <a:lnTo>
                    <a:pt x="0" y="30024"/>
                  </a:lnTo>
                  <a:lnTo>
                    <a:pt x="2358" y="18337"/>
                  </a:lnTo>
                  <a:lnTo>
                    <a:pt x="8786" y="8793"/>
                  </a:lnTo>
                  <a:lnTo>
                    <a:pt x="18313" y="2359"/>
                  </a:lnTo>
                  <a:lnTo>
                    <a:pt x="29967" y="0"/>
                  </a:lnTo>
                  <a:lnTo>
                    <a:pt x="41654" y="2359"/>
                  </a:lnTo>
                  <a:lnTo>
                    <a:pt x="51197" y="8793"/>
                  </a:lnTo>
                  <a:lnTo>
                    <a:pt x="57631" y="18337"/>
                  </a:lnTo>
                  <a:lnTo>
                    <a:pt x="59990" y="30024"/>
                  </a:lnTo>
                  <a:close/>
                </a:path>
              </a:pathLst>
            </a:custGeom>
            <a:ln w="27544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25119" y="3519232"/>
              <a:ext cx="81280" cy="55880"/>
            </a:xfrm>
            <a:custGeom>
              <a:avLst/>
              <a:gdLst/>
              <a:ahLst/>
              <a:cxnLst/>
              <a:rect l="l" t="t" r="r" b="b"/>
              <a:pathLst>
                <a:path w="81279" h="55879">
                  <a:moveTo>
                    <a:pt x="35356" y="38633"/>
                  </a:moveTo>
                  <a:lnTo>
                    <a:pt x="34340" y="31927"/>
                  </a:lnTo>
                  <a:lnTo>
                    <a:pt x="30899" y="26085"/>
                  </a:lnTo>
                  <a:lnTo>
                    <a:pt x="25285" y="21869"/>
                  </a:lnTo>
                  <a:lnTo>
                    <a:pt x="18465" y="20142"/>
                  </a:lnTo>
                  <a:lnTo>
                    <a:pt x="11760" y="21145"/>
                  </a:lnTo>
                  <a:lnTo>
                    <a:pt x="5918" y="24599"/>
                  </a:lnTo>
                  <a:lnTo>
                    <a:pt x="1701" y="30251"/>
                  </a:lnTo>
                  <a:lnTo>
                    <a:pt x="0" y="37058"/>
                  </a:lnTo>
                  <a:lnTo>
                    <a:pt x="1016" y="43764"/>
                  </a:lnTo>
                  <a:lnTo>
                    <a:pt x="4457" y="49618"/>
                  </a:lnTo>
                  <a:lnTo>
                    <a:pt x="10071" y="53822"/>
                  </a:lnTo>
                  <a:lnTo>
                    <a:pt x="16891" y="55549"/>
                  </a:lnTo>
                  <a:lnTo>
                    <a:pt x="23596" y="54559"/>
                  </a:lnTo>
                  <a:lnTo>
                    <a:pt x="29438" y="51092"/>
                  </a:lnTo>
                  <a:lnTo>
                    <a:pt x="33655" y="45453"/>
                  </a:lnTo>
                  <a:lnTo>
                    <a:pt x="35356" y="38633"/>
                  </a:lnTo>
                  <a:close/>
                </a:path>
                <a:path w="81279" h="55879">
                  <a:moveTo>
                    <a:pt x="80860" y="12280"/>
                  </a:moveTo>
                  <a:lnTo>
                    <a:pt x="78435" y="5448"/>
                  </a:lnTo>
                  <a:lnTo>
                    <a:pt x="67043" y="0"/>
                  </a:lnTo>
                  <a:lnTo>
                    <a:pt x="60147" y="2476"/>
                  </a:lnTo>
                  <a:lnTo>
                    <a:pt x="54749" y="13881"/>
                  </a:lnTo>
                  <a:lnTo>
                    <a:pt x="57124" y="20713"/>
                  </a:lnTo>
                  <a:lnTo>
                    <a:pt x="68580" y="26174"/>
                  </a:lnTo>
                  <a:lnTo>
                    <a:pt x="75412" y="23749"/>
                  </a:lnTo>
                  <a:lnTo>
                    <a:pt x="80860" y="1228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354419" y="4231442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60325" h="60325">
                  <a:moveTo>
                    <a:pt x="0" y="29969"/>
                  </a:moveTo>
                  <a:lnTo>
                    <a:pt x="2350" y="41648"/>
                  </a:lnTo>
                  <a:lnTo>
                    <a:pt x="8765" y="51173"/>
                  </a:lnTo>
                  <a:lnTo>
                    <a:pt x="18289" y="57588"/>
                  </a:lnTo>
                  <a:lnTo>
                    <a:pt x="29967" y="59939"/>
                  </a:lnTo>
                  <a:lnTo>
                    <a:pt x="41645" y="57588"/>
                  </a:lnTo>
                  <a:lnTo>
                    <a:pt x="51169" y="51173"/>
                  </a:lnTo>
                  <a:lnTo>
                    <a:pt x="57584" y="41648"/>
                  </a:lnTo>
                  <a:lnTo>
                    <a:pt x="59935" y="29969"/>
                  </a:lnTo>
                  <a:lnTo>
                    <a:pt x="57584" y="18314"/>
                  </a:lnTo>
                  <a:lnTo>
                    <a:pt x="51169" y="8787"/>
                  </a:lnTo>
                  <a:lnTo>
                    <a:pt x="41645" y="2358"/>
                  </a:lnTo>
                  <a:lnTo>
                    <a:pt x="29967" y="0"/>
                  </a:lnTo>
                  <a:lnTo>
                    <a:pt x="18289" y="2358"/>
                  </a:lnTo>
                  <a:lnTo>
                    <a:pt x="8765" y="8787"/>
                  </a:lnTo>
                  <a:lnTo>
                    <a:pt x="2350" y="18314"/>
                  </a:lnTo>
                  <a:lnTo>
                    <a:pt x="0" y="29969"/>
                  </a:lnTo>
                  <a:close/>
                </a:path>
              </a:pathLst>
            </a:custGeom>
            <a:ln w="27544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29845" y="4311776"/>
              <a:ext cx="81280" cy="55880"/>
            </a:xfrm>
            <a:custGeom>
              <a:avLst/>
              <a:gdLst/>
              <a:ahLst/>
              <a:cxnLst/>
              <a:rect l="l" t="t" r="r" b="b"/>
              <a:pathLst>
                <a:path w="81279" h="55879">
                  <a:moveTo>
                    <a:pt x="26162" y="13881"/>
                  </a:moveTo>
                  <a:lnTo>
                    <a:pt x="20713" y="2425"/>
                  </a:lnTo>
                  <a:lnTo>
                    <a:pt x="13881" y="0"/>
                  </a:lnTo>
                  <a:lnTo>
                    <a:pt x="2425" y="5397"/>
                  </a:lnTo>
                  <a:lnTo>
                    <a:pt x="0" y="12280"/>
                  </a:lnTo>
                  <a:lnTo>
                    <a:pt x="5448" y="23749"/>
                  </a:lnTo>
                  <a:lnTo>
                    <a:pt x="12280" y="26174"/>
                  </a:lnTo>
                  <a:lnTo>
                    <a:pt x="23736" y="20713"/>
                  </a:lnTo>
                  <a:lnTo>
                    <a:pt x="26162" y="13881"/>
                  </a:lnTo>
                  <a:close/>
                </a:path>
                <a:path w="81279" h="55879">
                  <a:moveTo>
                    <a:pt x="80911" y="37033"/>
                  </a:moveTo>
                  <a:lnTo>
                    <a:pt x="79209" y="30187"/>
                  </a:lnTo>
                  <a:lnTo>
                    <a:pt x="74980" y="24574"/>
                  </a:lnTo>
                  <a:lnTo>
                    <a:pt x="69138" y="21132"/>
                  </a:lnTo>
                  <a:lnTo>
                    <a:pt x="62420" y="20116"/>
                  </a:lnTo>
                  <a:lnTo>
                    <a:pt x="55587" y="21818"/>
                  </a:lnTo>
                  <a:lnTo>
                    <a:pt x="49961" y="26047"/>
                  </a:lnTo>
                  <a:lnTo>
                    <a:pt x="46520" y="31902"/>
                  </a:lnTo>
                  <a:lnTo>
                    <a:pt x="45516" y="38608"/>
                  </a:lnTo>
                  <a:lnTo>
                    <a:pt x="47205" y="45453"/>
                  </a:lnTo>
                  <a:lnTo>
                    <a:pt x="51422" y="51066"/>
                  </a:lnTo>
                  <a:lnTo>
                    <a:pt x="57264" y="54508"/>
                  </a:lnTo>
                  <a:lnTo>
                    <a:pt x="63995" y="55524"/>
                  </a:lnTo>
                  <a:lnTo>
                    <a:pt x="70840" y="53822"/>
                  </a:lnTo>
                  <a:lnTo>
                    <a:pt x="76454" y="49618"/>
                  </a:lnTo>
                  <a:lnTo>
                    <a:pt x="79908" y="43764"/>
                  </a:lnTo>
                  <a:lnTo>
                    <a:pt x="80911" y="3703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453508" y="3418501"/>
            <a:ext cx="1056005" cy="1108075"/>
            <a:chOff x="8453508" y="3418501"/>
            <a:chExt cx="1056005" cy="1108075"/>
          </a:xfrm>
        </p:grpSpPr>
        <p:sp>
          <p:nvSpPr>
            <p:cNvPr id="51" name="object 51"/>
            <p:cNvSpPr/>
            <p:nvPr/>
          </p:nvSpPr>
          <p:spPr>
            <a:xfrm>
              <a:off x="8644073" y="3836328"/>
              <a:ext cx="673100" cy="675640"/>
            </a:xfrm>
            <a:custGeom>
              <a:avLst/>
              <a:gdLst/>
              <a:ahLst/>
              <a:cxnLst/>
              <a:rect l="l" t="t" r="r" b="b"/>
              <a:pathLst>
                <a:path w="673100" h="675639">
                  <a:moveTo>
                    <a:pt x="336376" y="675578"/>
                  </a:moveTo>
                  <a:lnTo>
                    <a:pt x="290733" y="672495"/>
                  </a:lnTo>
                  <a:lnTo>
                    <a:pt x="246956" y="663515"/>
                  </a:lnTo>
                  <a:lnTo>
                    <a:pt x="205445" y="649039"/>
                  </a:lnTo>
                  <a:lnTo>
                    <a:pt x="166603" y="629469"/>
                  </a:lnTo>
                  <a:lnTo>
                    <a:pt x="130829" y="605208"/>
                  </a:lnTo>
                  <a:lnTo>
                    <a:pt x="98524" y="576657"/>
                  </a:lnTo>
                  <a:lnTo>
                    <a:pt x="70089" y="544219"/>
                  </a:lnTo>
                  <a:lnTo>
                    <a:pt x="45926" y="508296"/>
                  </a:lnTo>
                  <a:lnTo>
                    <a:pt x="26434" y="469289"/>
                  </a:lnTo>
                  <a:lnTo>
                    <a:pt x="12016" y="427601"/>
                  </a:lnTo>
                  <a:lnTo>
                    <a:pt x="3070" y="383633"/>
                  </a:lnTo>
                  <a:lnTo>
                    <a:pt x="0" y="337789"/>
                  </a:lnTo>
                  <a:lnTo>
                    <a:pt x="3070" y="291954"/>
                  </a:lnTo>
                  <a:lnTo>
                    <a:pt x="12016" y="247993"/>
                  </a:lnTo>
                  <a:lnTo>
                    <a:pt x="26434" y="206308"/>
                  </a:lnTo>
                  <a:lnTo>
                    <a:pt x="45926" y="167302"/>
                  </a:lnTo>
                  <a:lnTo>
                    <a:pt x="70089" y="131378"/>
                  </a:lnTo>
                  <a:lnTo>
                    <a:pt x="98524" y="98938"/>
                  </a:lnTo>
                  <a:lnTo>
                    <a:pt x="130829" y="70384"/>
                  </a:lnTo>
                  <a:lnTo>
                    <a:pt x="166603" y="46119"/>
                  </a:lnTo>
                  <a:lnTo>
                    <a:pt x="205445" y="26545"/>
                  </a:lnTo>
                  <a:lnTo>
                    <a:pt x="246956" y="12066"/>
                  </a:lnTo>
                  <a:lnTo>
                    <a:pt x="290733" y="3083"/>
                  </a:lnTo>
                  <a:lnTo>
                    <a:pt x="336376" y="0"/>
                  </a:lnTo>
                  <a:lnTo>
                    <a:pt x="382020" y="3083"/>
                  </a:lnTo>
                  <a:lnTo>
                    <a:pt x="425800" y="12066"/>
                  </a:lnTo>
                  <a:lnTo>
                    <a:pt x="467314" y="26545"/>
                  </a:lnTo>
                  <a:lnTo>
                    <a:pt x="506161" y="46119"/>
                  </a:lnTo>
                  <a:lnTo>
                    <a:pt x="541941" y="70384"/>
                  </a:lnTo>
                  <a:lnTo>
                    <a:pt x="574251" y="98938"/>
                  </a:lnTo>
                  <a:lnTo>
                    <a:pt x="602692" y="131378"/>
                  </a:lnTo>
                  <a:lnTo>
                    <a:pt x="626861" y="167302"/>
                  </a:lnTo>
                  <a:lnTo>
                    <a:pt x="646357" y="206308"/>
                  </a:lnTo>
                  <a:lnTo>
                    <a:pt x="660780" y="247993"/>
                  </a:lnTo>
                  <a:lnTo>
                    <a:pt x="669728" y="291954"/>
                  </a:lnTo>
                  <a:lnTo>
                    <a:pt x="672800" y="337789"/>
                  </a:lnTo>
                  <a:lnTo>
                    <a:pt x="669728" y="383633"/>
                  </a:lnTo>
                  <a:lnTo>
                    <a:pt x="660780" y="427601"/>
                  </a:lnTo>
                  <a:lnTo>
                    <a:pt x="646357" y="469289"/>
                  </a:lnTo>
                  <a:lnTo>
                    <a:pt x="626861" y="508296"/>
                  </a:lnTo>
                  <a:lnTo>
                    <a:pt x="602692" y="544219"/>
                  </a:lnTo>
                  <a:lnTo>
                    <a:pt x="574251" y="576657"/>
                  </a:lnTo>
                  <a:lnTo>
                    <a:pt x="541941" y="605208"/>
                  </a:lnTo>
                  <a:lnTo>
                    <a:pt x="506161" y="629469"/>
                  </a:lnTo>
                  <a:lnTo>
                    <a:pt x="467314" y="649039"/>
                  </a:lnTo>
                  <a:lnTo>
                    <a:pt x="425800" y="663515"/>
                  </a:lnTo>
                  <a:lnTo>
                    <a:pt x="382020" y="672495"/>
                  </a:lnTo>
                  <a:lnTo>
                    <a:pt x="336376" y="675578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644073" y="3836329"/>
              <a:ext cx="673100" cy="675640"/>
            </a:xfrm>
            <a:custGeom>
              <a:avLst/>
              <a:gdLst/>
              <a:ahLst/>
              <a:cxnLst/>
              <a:rect l="l" t="t" r="r" b="b"/>
              <a:pathLst>
                <a:path w="673100" h="675639">
                  <a:moveTo>
                    <a:pt x="672800" y="337789"/>
                  </a:moveTo>
                  <a:lnTo>
                    <a:pt x="669728" y="383634"/>
                  </a:lnTo>
                  <a:lnTo>
                    <a:pt x="660780" y="427602"/>
                  </a:lnTo>
                  <a:lnTo>
                    <a:pt x="646357" y="469292"/>
                  </a:lnTo>
                  <a:lnTo>
                    <a:pt x="626861" y="508301"/>
                  </a:lnTo>
                  <a:lnTo>
                    <a:pt x="602692" y="544227"/>
                  </a:lnTo>
                  <a:lnTo>
                    <a:pt x="574252" y="576667"/>
                  </a:lnTo>
                  <a:lnTo>
                    <a:pt x="541941" y="605220"/>
                  </a:lnTo>
                  <a:lnTo>
                    <a:pt x="506161" y="629483"/>
                  </a:lnTo>
                  <a:lnTo>
                    <a:pt x="467314" y="649055"/>
                  </a:lnTo>
                  <a:lnTo>
                    <a:pt x="425800" y="663532"/>
                  </a:lnTo>
                  <a:lnTo>
                    <a:pt x="382020" y="672514"/>
                  </a:lnTo>
                  <a:lnTo>
                    <a:pt x="336376" y="675597"/>
                  </a:lnTo>
                  <a:lnTo>
                    <a:pt x="290733" y="672514"/>
                  </a:lnTo>
                  <a:lnTo>
                    <a:pt x="246956" y="663532"/>
                  </a:lnTo>
                  <a:lnTo>
                    <a:pt x="205445" y="649055"/>
                  </a:lnTo>
                  <a:lnTo>
                    <a:pt x="166603" y="629483"/>
                  </a:lnTo>
                  <a:lnTo>
                    <a:pt x="130829" y="605220"/>
                  </a:lnTo>
                  <a:lnTo>
                    <a:pt x="98524" y="576667"/>
                  </a:lnTo>
                  <a:lnTo>
                    <a:pt x="70089" y="544227"/>
                  </a:lnTo>
                  <a:lnTo>
                    <a:pt x="45926" y="508301"/>
                  </a:lnTo>
                  <a:lnTo>
                    <a:pt x="26434" y="469292"/>
                  </a:lnTo>
                  <a:lnTo>
                    <a:pt x="12016" y="427602"/>
                  </a:lnTo>
                  <a:lnTo>
                    <a:pt x="3070" y="383634"/>
                  </a:lnTo>
                  <a:lnTo>
                    <a:pt x="0" y="337789"/>
                  </a:lnTo>
                  <a:lnTo>
                    <a:pt x="3070" y="291954"/>
                  </a:lnTo>
                  <a:lnTo>
                    <a:pt x="12016" y="247993"/>
                  </a:lnTo>
                  <a:lnTo>
                    <a:pt x="26434" y="206308"/>
                  </a:lnTo>
                  <a:lnTo>
                    <a:pt x="45926" y="167302"/>
                  </a:lnTo>
                  <a:lnTo>
                    <a:pt x="70089" y="131378"/>
                  </a:lnTo>
                  <a:lnTo>
                    <a:pt x="98524" y="98938"/>
                  </a:lnTo>
                  <a:lnTo>
                    <a:pt x="130829" y="70384"/>
                  </a:lnTo>
                  <a:lnTo>
                    <a:pt x="166603" y="46119"/>
                  </a:lnTo>
                  <a:lnTo>
                    <a:pt x="205445" y="26545"/>
                  </a:lnTo>
                  <a:lnTo>
                    <a:pt x="246956" y="12066"/>
                  </a:lnTo>
                  <a:lnTo>
                    <a:pt x="290733" y="3083"/>
                  </a:lnTo>
                  <a:lnTo>
                    <a:pt x="336376" y="0"/>
                  </a:lnTo>
                  <a:lnTo>
                    <a:pt x="382020" y="3083"/>
                  </a:lnTo>
                  <a:lnTo>
                    <a:pt x="425800" y="12066"/>
                  </a:lnTo>
                  <a:lnTo>
                    <a:pt x="467314" y="26545"/>
                  </a:lnTo>
                  <a:lnTo>
                    <a:pt x="506161" y="46119"/>
                  </a:lnTo>
                  <a:lnTo>
                    <a:pt x="541941" y="70384"/>
                  </a:lnTo>
                  <a:lnTo>
                    <a:pt x="574252" y="98938"/>
                  </a:lnTo>
                  <a:lnTo>
                    <a:pt x="602692" y="131378"/>
                  </a:lnTo>
                  <a:lnTo>
                    <a:pt x="626861" y="167302"/>
                  </a:lnTo>
                  <a:lnTo>
                    <a:pt x="646357" y="206308"/>
                  </a:lnTo>
                  <a:lnTo>
                    <a:pt x="660780" y="247993"/>
                  </a:lnTo>
                  <a:lnTo>
                    <a:pt x="669728" y="291954"/>
                  </a:lnTo>
                  <a:lnTo>
                    <a:pt x="672800" y="337789"/>
                  </a:lnTo>
                  <a:close/>
                </a:path>
              </a:pathLst>
            </a:custGeom>
            <a:ln w="28493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721082" y="3913661"/>
              <a:ext cx="518795" cy="521334"/>
            </a:xfrm>
            <a:custGeom>
              <a:avLst/>
              <a:gdLst/>
              <a:ahLst/>
              <a:cxnLst/>
              <a:rect l="l" t="t" r="r" b="b"/>
              <a:pathLst>
                <a:path w="518795" h="521335">
                  <a:moveTo>
                    <a:pt x="259367" y="520960"/>
                  </a:moveTo>
                  <a:lnTo>
                    <a:pt x="212741" y="516763"/>
                  </a:lnTo>
                  <a:lnTo>
                    <a:pt x="168858" y="504661"/>
                  </a:lnTo>
                  <a:lnTo>
                    <a:pt x="128452" y="485391"/>
                  </a:lnTo>
                  <a:lnTo>
                    <a:pt x="92253" y="459689"/>
                  </a:lnTo>
                  <a:lnTo>
                    <a:pt x="60994" y="428291"/>
                  </a:lnTo>
                  <a:lnTo>
                    <a:pt x="35407" y="391933"/>
                  </a:lnTo>
                  <a:lnTo>
                    <a:pt x="16224" y="351350"/>
                  </a:lnTo>
                  <a:lnTo>
                    <a:pt x="4178" y="307279"/>
                  </a:lnTo>
                  <a:lnTo>
                    <a:pt x="0" y="260456"/>
                  </a:lnTo>
                  <a:lnTo>
                    <a:pt x="4178" y="213634"/>
                  </a:lnTo>
                  <a:lnTo>
                    <a:pt x="16224" y="169568"/>
                  </a:lnTo>
                  <a:lnTo>
                    <a:pt x="35407" y="128991"/>
                  </a:lnTo>
                  <a:lnTo>
                    <a:pt x="60994" y="92640"/>
                  </a:lnTo>
                  <a:lnTo>
                    <a:pt x="92253" y="61250"/>
                  </a:lnTo>
                  <a:lnTo>
                    <a:pt x="128452" y="35556"/>
                  </a:lnTo>
                  <a:lnTo>
                    <a:pt x="168858" y="16292"/>
                  </a:lnTo>
                  <a:lnTo>
                    <a:pt x="212741" y="4195"/>
                  </a:lnTo>
                  <a:lnTo>
                    <a:pt x="259367" y="0"/>
                  </a:lnTo>
                  <a:lnTo>
                    <a:pt x="305994" y="4195"/>
                  </a:lnTo>
                  <a:lnTo>
                    <a:pt x="349881" y="16292"/>
                  </a:lnTo>
                  <a:lnTo>
                    <a:pt x="390294" y="35556"/>
                  </a:lnTo>
                  <a:lnTo>
                    <a:pt x="426500" y="61250"/>
                  </a:lnTo>
                  <a:lnTo>
                    <a:pt x="457767" y="92640"/>
                  </a:lnTo>
                  <a:lnTo>
                    <a:pt x="483361" y="128991"/>
                  </a:lnTo>
                  <a:lnTo>
                    <a:pt x="502550" y="169568"/>
                  </a:lnTo>
                  <a:lnTo>
                    <a:pt x="514601" y="213634"/>
                  </a:lnTo>
                  <a:lnTo>
                    <a:pt x="518781" y="260456"/>
                  </a:lnTo>
                  <a:lnTo>
                    <a:pt x="514601" y="307279"/>
                  </a:lnTo>
                  <a:lnTo>
                    <a:pt x="502550" y="351350"/>
                  </a:lnTo>
                  <a:lnTo>
                    <a:pt x="483361" y="391933"/>
                  </a:lnTo>
                  <a:lnTo>
                    <a:pt x="457767" y="428291"/>
                  </a:lnTo>
                  <a:lnTo>
                    <a:pt x="426500" y="459689"/>
                  </a:lnTo>
                  <a:lnTo>
                    <a:pt x="390294" y="485391"/>
                  </a:lnTo>
                  <a:lnTo>
                    <a:pt x="349881" y="504661"/>
                  </a:lnTo>
                  <a:lnTo>
                    <a:pt x="305994" y="516763"/>
                  </a:lnTo>
                  <a:lnTo>
                    <a:pt x="259367" y="52096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721082" y="3913662"/>
              <a:ext cx="518795" cy="521334"/>
            </a:xfrm>
            <a:custGeom>
              <a:avLst/>
              <a:gdLst/>
              <a:ahLst/>
              <a:cxnLst/>
              <a:rect l="l" t="t" r="r" b="b"/>
              <a:pathLst>
                <a:path w="518795" h="521335">
                  <a:moveTo>
                    <a:pt x="518781" y="260456"/>
                  </a:moveTo>
                  <a:lnTo>
                    <a:pt x="514601" y="307279"/>
                  </a:lnTo>
                  <a:lnTo>
                    <a:pt x="502550" y="351350"/>
                  </a:lnTo>
                  <a:lnTo>
                    <a:pt x="483361" y="391933"/>
                  </a:lnTo>
                  <a:lnTo>
                    <a:pt x="457767" y="428291"/>
                  </a:lnTo>
                  <a:lnTo>
                    <a:pt x="426500" y="459689"/>
                  </a:lnTo>
                  <a:lnTo>
                    <a:pt x="390294" y="485391"/>
                  </a:lnTo>
                  <a:lnTo>
                    <a:pt x="349881" y="504661"/>
                  </a:lnTo>
                  <a:lnTo>
                    <a:pt x="305994" y="516763"/>
                  </a:lnTo>
                  <a:lnTo>
                    <a:pt x="259367" y="520960"/>
                  </a:lnTo>
                  <a:lnTo>
                    <a:pt x="212741" y="516763"/>
                  </a:lnTo>
                  <a:lnTo>
                    <a:pt x="168858" y="504661"/>
                  </a:lnTo>
                  <a:lnTo>
                    <a:pt x="128452" y="485391"/>
                  </a:lnTo>
                  <a:lnTo>
                    <a:pt x="92253" y="459689"/>
                  </a:lnTo>
                  <a:lnTo>
                    <a:pt x="60994" y="428291"/>
                  </a:lnTo>
                  <a:lnTo>
                    <a:pt x="35407" y="391933"/>
                  </a:lnTo>
                  <a:lnTo>
                    <a:pt x="16224" y="351350"/>
                  </a:lnTo>
                  <a:lnTo>
                    <a:pt x="4178" y="307279"/>
                  </a:lnTo>
                  <a:lnTo>
                    <a:pt x="0" y="260456"/>
                  </a:lnTo>
                  <a:lnTo>
                    <a:pt x="4178" y="213634"/>
                  </a:lnTo>
                  <a:lnTo>
                    <a:pt x="16224" y="169568"/>
                  </a:lnTo>
                  <a:lnTo>
                    <a:pt x="35407" y="128991"/>
                  </a:lnTo>
                  <a:lnTo>
                    <a:pt x="60994" y="92640"/>
                  </a:lnTo>
                  <a:lnTo>
                    <a:pt x="92253" y="61250"/>
                  </a:lnTo>
                  <a:lnTo>
                    <a:pt x="128452" y="35556"/>
                  </a:lnTo>
                  <a:lnTo>
                    <a:pt x="168858" y="16292"/>
                  </a:lnTo>
                  <a:lnTo>
                    <a:pt x="212741" y="4195"/>
                  </a:lnTo>
                  <a:lnTo>
                    <a:pt x="259367" y="0"/>
                  </a:lnTo>
                  <a:lnTo>
                    <a:pt x="305994" y="4195"/>
                  </a:lnTo>
                  <a:lnTo>
                    <a:pt x="349881" y="16292"/>
                  </a:lnTo>
                  <a:lnTo>
                    <a:pt x="390294" y="35556"/>
                  </a:lnTo>
                  <a:lnTo>
                    <a:pt x="426500" y="61250"/>
                  </a:lnTo>
                  <a:lnTo>
                    <a:pt x="457767" y="92640"/>
                  </a:lnTo>
                  <a:lnTo>
                    <a:pt x="483361" y="128991"/>
                  </a:lnTo>
                  <a:lnTo>
                    <a:pt x="502550" y="169568"/>
                  </a:lnTo>
                  <a:lnTo>
                    <a:pt x="514601" y="213634"/>
                  </a:lnTo>
                  <a:lnTo>
                    <a:pt x="518781" y="260456"/>
                  </a:lnTo>
                  <a:close/>
                </a:path>
              </a:pathLst>
            </a:custGeom>
            <a:ln w="28493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916851" y="4048798"/>
              <a:ext cx="127195" cy="2372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467734" y="3432736"/>
              <a:ext cx="1027430" cy="911860"/>
            </a:xfrm>
            <a:custGeom>
              <a:avLst/>
              <a:gdLst/>
              <a:ahLst/>
              <a:cxnLst/>
              <a:rect l="l" t="t" r="r" b="b"/>
              <a:pathLst>
                <a:path w="1027429" h="911860">
                  <a:moveTo>
                    <a:pt x="449117" y="853312"/>
                  </a:moveTo>
                  <a:lnTo>
                    <a:pt x="512336" y="853312"/>
                  </a:lnTo>
                  <a:lnTo>
                    <a:pt x="533418" y="849095"/>
                  </a:lnTo>
                  <a:lnTo>
                    <a:pt x="552541" y="837673"/>
                  </a:lnTo>
                  <a:lnTo>
                    <a:pt x="566643" y="820888"/>
                  </a:lnTo>
                  <a:lnTo>
                    <a:pt x="572664" y="800583"/>
                  </a:lnTo>
                  <a:lnTo>
                    <a:pt x="564441" y="769469"/>
                  </a:lnTo>
                  <a:lnTo>
                    <a:pt x="541413" y="749978"/>
                  </a:lnTo>
                  <a:lnTo>
                    <a:pt x="511157" y="736099"/>
                  </a:lnTo>
                  <a:lnTo>
                    <a:pt x="481253" y="721824"/>
                  </a:lnTo>
                  <a:lnTo>
                    <a:pt x="459279" y="701143"/>
                  </a:lnTo>
                  <a:lnTo>
                    <a:pt x="452814" y="668047"/>
                  </a:lnTo>
                  <a:lnTo>
                    <a:pt x="457954" y="650808"/>
                  </a:lnTo>
                  <a:lnTo>
                    <a:pt x="500299" y="618839"/>
                  </a:lnTo>
                  <a:lnTo>
                    <a:pt x="538146" y="616061"/>
                  </a:lnTo>
                  <a:lnTo>
                    <a:pt x="557392" y="616517"/>
                  </a:lnTo>
                  <a:lnTo>
                    <a:pt x="576313" y="616888"/>
                  </a:lnTo>
                </a:path>
                <a:path w="1027429" h="911860">
                  <a:moveTo>
                    <a:pt x="512715" y="606752"/>
                  </a:moveTo>
                  <a:lnTo>
                    <a:pt x="512715" y="552262"/>
                  </a:lnTo>
                </a:path>
                <a:path w="1027429" h="911860">
                  <a:moveTo>
                    <a:pt x="512715" y="856691"/>
                  </a:moveTo>
                  <a:lnTo>
                    <a:pt x="512715" y="911799"/>
                  </a:lnTo>
                </a:path>
                <a:path w="1027429" h="911860">
                  <a:moveTo>
                    <a:pt x="178566" y="769840"/>
                  </a:moveTo>
                  <a:lnTo>
                    <a:pt x="178566" y="371375"/>
                  </a:lnTo>
                  <a:lnTo>
                    <a:pt x="235671" y="371375"/>
                  </a:lnTo>
                  <a:lnTo>
                    <a:pt x="140227" y="247309"/>
                  </a:lnTo>
                  <a:lnTo>
                    <a:pt x="128016" y="239172"/>
                  </a:lnTo>
                  <a:lnTo>
                    <a:pt x="114115" y="236459"/>
                  </a:lnTo>
                  <a:lnTo>
                    <a:pt x="100215" y="239172"/>
                  </a:lnTo>
                  <a:lnTo>
                    <a:pt x="88003" y="247309"/>
                  </a:lnTo>
                  <a:lnTo>
                    <a:pt x="0" y="371375"/>
                  </a:lnTo>
                  <a:lnTo>
                    <a:pt x="49665" y="371375"/>
                  </a:lnTo>
                  <a:lnTo>
                    <a:pt x="49665" y="754945"/>
                  </a:lnTo>
                  <a:lnTo>
                    <a:pt x="49478" y="775404"/>
                  </a:lnTo>
                  <a:lnTo>
                    <a:pt x="49416" y="787091"/>
                  </a:lnTo>
                  <a:lnTo>
                    <a:pt x="49478" y="794389"/>
                  </a:lnTo>
                  <a:lnTo>
                    <a:pt x="49665" y="801678"/>
                  </a:lnTo>
                </a:path>
                <a:path w="1027429" h="911860">
                  <a:moveTo>
                    <a:pt x="848381" y="744380"/>
                  </a:moveTo>
                  <a:lnTo>
                    <a:pt x="848381" y="345962"/>
                  </a:lnTo>
                  <a:lnTo>
                    <a:pt x="791275" y="345962"/>
                  </a:lnTo>
                  <a:lnTo>
                    <a:pt x="886720" y="221897"/>
                  </a:lnTo>
                  <a:lnTo>
                    <a:pt x="898952" y="213732"/>
                  </a:lnTo>
                  <a:lnTo>
                    <a:pt x="912855" y="211011"/>
                  </a:lnTo>
                  <a:lnTo>
                    <a:pt x="926758" y="213732"/>
                  </a:lnTo>
                  <a:lnTo>
                    <a:pt x="938991" y="221897"/>
                  </a:lnTo>
                  <a:lnTo>
                    <a:pt x="1026947" y="345962"/>
                  </a:lnTo>
                  <a:lnTo>
                    <a:pt x="977330" y="345962"/>
                  </a:lnTo>
                  <a:lnTo>
                    <a:pt x="977330" y="729532"/>
                  </a:lnTo>
                  <a:lnTo>
                    <a:pt x="977516" y="749964"/>
                  </a:lnTo>
                  <a:lnTo>
                    <a:pt x="977579" y="761637"/>
                  </a:lnTo>
                  <a:lnTo>
                    <a:pt x="977516" y="768929"/>
                  </a:lnTo>
                  <a:lnTo>
                    <a:pt x="977330" y="776217"/>
                  </a:lnTo>
                </a:path>
                <a:path w="1027429" h="911860">
                  <a:moveTo>
                    <a:pt x="573470" y="357764"/>
                  </a:moveTo>
                  <a:lnTo>
                    <a:pt x="573470" y="134951"/>
                  </a:lnTo>
                  <a:lnTo>
                    <a:pt x="630575" y="134951"/>
                  </a:lnTo>
                  <a:lnTo>
                    <a:pt x="535131" y="10886"/>
                  </a:lnTo>
                  <a:lnTo>
                    <a:pt x="522898" y="2721"/>
                  </a:lnTo>
                  <a:lnTo>
                    <a:pt x="508995" y="0"/>
                  </a:lnTo>
                  <a:lnTo>
                    <a:pt x="495092" y="2721"/>
                  </a:lnTo>
                  <a:lnTo>
                    <a:pt x="482859" y="10886"/>
                  </a:lnTo>
                  <a:lnTo>
                    <a:pt x="394903" y="134951"/>
                  </a:lnTo>
                  <a:lnTo>
                    <a:pt x="444521" y="134951"/>
                  </a:lnTo>
                  <a:lnTo>
                    <a:pt x="444521" y="360239"/>
                  </a:lnTo>
                </a:path>
              </a:pathLst>
            </a:custGeom>
            <a:ln w="28493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337653" y="4305109"/>
              <a:ext cx="90161" cy="1382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663503" y="3488286"/>
              <a:ext cx="90161" cy="1381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13862536" y="3412623"/>
            <a:ext cx="1445260" cy="1115060"/>
            <a:chOff x="13862536" y="3412623"/>
            <a:chExt cx="1445260" cy="1115060"/>
          </a:xfrm>
        </p:grpSpPr>
        <p:sp>
          <p:nvSpPr>
            <p:cNvPr id="60" name="object 60"/>
            <p:cNvSpPr/>
            <p:nvPr/>
          </p:nvSpPr>
          <p:spPr>
            <a:xfrm>
              <a:off x="13878125" y="3428312"/>
              <a:ext cx="835025" cy="974090"/>
            </a:xfrm>
            <a:custGeom>
              <a:avLst/>
              <a:gdLst/>
              <a:ahLst/>
              <a:cxnLst/>
              <a:rect l="l" t="t" r="r" b="b"/>
              <a:pathLst>
                <a:path w="835025" h="974089">
                  <a:moveTo>
                    <a:pt x="834840" y="973846"/>
                  </a:moveTo>
                  <a:lnTo>
                    <a:pt x="31" y="973846"/>
                  </a:lnTo>
                  <a:lnTo>
                    <a:pt x="0" y="104531"/>
                  </a:lnTo>
                  <a:lnTo>
                    <a:pt x="127422" y="0"/>
                  </a:lnTo>
                  <a:lnTo>
                    <a:pt x="834778" y="0"/>
                  </a:lnTo>
                  <a:lnTo>
                    <a:pt x="834840" y="97384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862533" y="3412756"/>
              <a:ext cx="866140" cy="1005205"/>
            </a:xfrm>
            <a:custGeom>
              <a:avLst/>
              <a:gdLst/>
              <a:ahLst/>
              <a:cxnLst/>
              <a:rect l="l" t="t" r="r" b="b"/>
              <a:pathLst>
                <a:path w="866140" h="1005204">
                  <a:moveTo>
                    <a:pt x="761098" y="826350"/>
                  </a:moveTo>
                  <a:lnTo>
                    <a:pt x="754062" y="819378"/>
                  </a:lnTo>
                  <a:lnTo>
                    <a:pt x="111925" y="819378"/>
                  </a:lnTo>
                  <a:lnTo>
                    <a:pt x="104940" y="826350"/>
                  </a:lnTo>
                  <a:lnTo>
                    <a:pt x="104940" y="843534"/>
                  </a:lnTo>
                  <a:lnTo>
                    <a:pt x="111925" y="850506"/>
                  </a:lnTo>
                  <a:lnTo>
                    <a:pt x="754062" y="850506"/>
                  </a:lnTo>
                  <a:lnTo>
                    <a:pt x="761098" y="843534"/>
                  </a:lnTo>
                  <a:lnTo>
                    <a:pt x="761098" y="826350"/>
                  </a:lnTo>
                  <a:close/>
                </a:path>
                <a:path w="866140" h="1005204">
                  <a:moveTo>
                    <a:pt x="761098" y="735457"/>
                  </a:moveTo>
                  <a:lnTo>
                    <a:pt x="754062" y="728484"/>
                  </a:lnTo>
                  <a:lnTo>
                    <a:pt x="111925" y="728484"/>
                  </a:lnTo>
                  <a:lnTo>
                    <a:pt x="104940" y="735457"/>
                  </a:lnTo>
                  <a:lnTo>
                    <a:pt x="104940" y="752703"/>
                  </a:lnTo>
                  <a:lnTo>
                    <a:pt x="111925" y="759612"/>
                  </a:lnTo>
                  <a:lnTo>
                    <a:pt x="754062" y="759612"/>
                  </a:lnTo>
                  <a:lnTo>
                    <a:pt x="761098" y="752703"/>
                  </a:lnTo>
                  <a:lnTo>
                    <a:pt x="761098" y="735457"/>
                  </a:lnTo>
                  <a:close/>
                </a:path>
                <a:path w="866140" h="1005204">
                  <a:moveTo>
                    <a:pt x="761098" y="644626"/>
                  </a:moveTo>
                  <a:lnTo>
                    <a:pt x="754062" y="637654"/>
                  </a:lnTo>
                  <a:lnTo>
                    <a:pt x="111925" y="637654"/>
                  </a:lnTo>
                  <a:lnTo>
                    <a:pt x="104940" y="644626"/>
                  </a:lnTo>
                  <a:lnTo>
                    <a:pt x="104940" y="661809"/>
                  </a:lnTo>
                  <a:lnTo>
                    <a:pt x="111925" y="668782"/>
                  </a:lnTo>
                  <a:lnTo>
                    <a:pt x="754062" y="668782"/>
                  </a:lnTo>
                  <a:lnTo>
                    <a:pt x="761098" y="661809"/>
                  </a:lnTo>
                  <a:lnTo>
                    <a:pt x="761098" y="644626"/>
                  </a:lnTo>
                  <a:close/>
                </a:path>
                <a:path w="866140" h="1005204">
                  <a:moveTo>
                    <a:pt x="761098" y="553720"/>
                  </a:moveTo>
                  <a:lnTo>
                    <a:pt x="754062" y="546747"/>
                  </a:lnTo>
                  <a:lnTo>
                    <a:pt x="111925" y="546747"/>
                  </a:lnTo>
                  <a:lnTo>
                    <a:pt x="104940" y="553720"/>
                  </a:lnTo>
                  <a:lnTo>
                    <a:pt x="104940" y="570903"/>
                  </a:lnTo>
                  <a:lnTo>
                    <a:pt x="111925" y="577875"/>
                  </a:lnTo>
                  <a:lnTo>
                    <a:pt x="754062" y="577875"/>
                  </a:lnTo>
                  <a:lnTo>
                    <a:pt x="761098" y="570903"/>
                  </a:lnTo>
                  <a:lnTo>
                    <a:pt x="761098" y="553720"/>
                  </a:lnTo>
                  <a:close/>
                </a:path>
                <a:path w="866140" h="1005204">
                  <a:moveTo>
                    <a:pt x="761098" y="462889"/>
                  </a:moveTo>
                  <a:lnTo>
                    <a:pt x="754062" y="455917"/>
                  </a:lnTo>
                  <a:lnTo>
                    <a:pt x="111925" y="455917"/>
                  </a:lnTo>
                  <a:lnTo>
                    <a:pt x="104940" y="462889"/>
                  </a:lnTo>
                  <a:lnTo>
                    <a:pt x="104940" y="480072"/>
                  </a:lnTo>
                  <a:lnTo>
                    <a:pt x="111925" y="487045"/>
                  </a:lnTo>
                  <a:lnTo>
                    <a:pt x="754062" y="487045"/>
                  </a:lnTo>
                  <a:lnTo>
                    <a:pt x="761098" y="480072"/>
                  </a:lnTo>
                  <a:lnTo>
                    <a:pt x="761098" y="462889"/>
                  </a:lnTo>
                  <a:close/>
                </a:path>
                <a:path w="866140" h="1005204">
                  <a:moveTo>
                    <a:pt x="761098" y="371995"/>
                  </a:moveTo>
                  <a:lnTo>
                    <a:pt x="754062" y="365023"/>
                  </a:lnTo>
                  <a:lnTo>
                    <a:pt x="111925" y="365023"/>
                  </a:lnTo>
                  <a:lnTo>
                    <a:pt x="104940" y="371995"/>
                  </a:lnTo>
                  <a:lnTo>
                    <a:pt x="104940" y="389178"/>
                  </a:lnTo>
                  <a:lnTo>
                    <a:pt x="111925" y="396151"/>
                  </a:lnTo>
                  <a:lnTo>
                    <a:pt x="754062" y="396151"/>
                  </a:lnTo>
                  <a:lnTo>
                    <a:pt x="761098" y="389178"/>
                  </a:lnTo>
                  <a:lnTo>
                    <a:pt x="761098" y="371995"/>
                  </a:lnTo>
                  <a:close/>
                </a:path>
                <a:path w="866140" h="1005204">
                  <a:moveTo>
                    <a:pt x="761098" y="281089"/>
                  </a:moveTo>
                  <a:lnTo>
                    <a:pt x="754062" y="274180"/>
                  </a:lnTo>
                  <a:lnTo>
                    <a:pt x="111925" y="274180"/>
                  </a:lnTo>
                  <a:lnTo>
                    <a:pt x="104940" y="281089"/>
                  </a:lnTo>
                  <a:lnTo>
                    <a:pt x="104940" y="298335"/>
                  </a:lnTo>
                  <a:lnTo>
                    <a:pt x="111925" y="305308"/>
                  </a:lnTo>
                  <a:lnTo>
                    <a:pt x="754062" y="305308"/>
                  </a:lnTo>
                  <a:lnTo>
                    <a:pt x="761098" y="298335"/>
                  </a:lnTo>
                  <a:lnTo>
                    <a:pt x="761098" y="281089"/>
                  </a:lnTo>
                  <a:close/>
                </a:path>
                <a:path w="866140" h="1005204">
                  <a:moveTo>
                    <a:pt x="761098" y="190258"/>
                  </a:moveTo>
                  <a:lnTo>
                    <a:pt x="754062" y="183286"/>
                  </a:lnTo>
                  <a:lnTo>
                    <a:pt x="111925" y="183286"/>
                  </a:lnTo>
                  <a:lnTo>
                    <a:pt x="104940" y="190258"/>
                  </a:lnTo>
                  <a:lnTo>
                    <a:pt x="104940" y="207441"/>
                  </a:lnTo>
                  <a:lnTo>
                    <a:pt x="111925" y="214414"/>
                  </a:lnTo>
                  <a:lnTo>
                    <a:pt x="754062" y="214414"/>
                  </a:lnTo>
                  <a:lnTo>
                    <a:pt x="761098" y="207441"/>
                  </a:lnTo>
                  <a:lnTo>
                    <a:pt x="761098" y="190258"/>
                  </a:lnTo>
                  <a:close/>
                </a:path>
                <a:path w="866140" h="1005204">
                  <a:moveTo>
                    <a:pt x="865949" y="11455"/>
                  </a:moveTo>
                  <a:lnTo>
                    <a:pt x="864273" y="7404"/>
                  </a:lnTo>
                  <a:lnTo>
                    <a:pt x="858469" y="1612"/>
                  </a:lnTo>
                  <a:lnTo>
                    <a:pt x="854417" y="0"/>
                  </a:lnTo>
                  <a:lnTo>
                    <a:pt x="834771" y="0"/>
                  </a:lnTo>
                  <a:lnTo>
                    <a:pt x="834771" y="31127"/>
                  </a:lnTo>
                  <a:lnTo>
                    <a:pt x="834771" y="973848"/>
                  </a:lnTo>
                  <a:lnTo>
                    <a:pt x="31140" y="973848"/>
                  </a:lnTo>
                  <a:lnTo>
                    <a:pt x="31140" y="132105"/>
                  </a:lnTo>
                  <a:lnTo>
                    <a:pt x="31140" y="127457"/>
                  </a:lnTo>
                  <a:lnTo>
                    <a:pt x="148564" y="31127"/>
                  </a:lnTo>
                  <a:lnTo>
                    <a:pt x="834771" y="31127"/>
                  </a:lnTo>
                  <a:lnTo>
                    <a:pt x="834771" y="0"/>
                  </a:lnTo>
                  <a:lnTo>
                    <a:pt x="139395" y="0"/>
                  </a:lnTo>
                  <a:lnTo>
                    <a:pt x="135902" y="1244"/>
                  </a:lnTo>
                  <a:lnTo>
                    <a:pt x="133096" y="3479"/>
                  </a:lnTo>
                  <a:lnTo>
                    <a:pt x="5702" y="108077"/>
                  </a:lnTo>
                  <a:lnTo>
                    <a:pt x="2070" y="111010"/>
                  </a:lnTo>
                  <a:lnTo>
                    <a:pt x="0" y="115430"/>
                  </a:lnTo>
                  <a:lnTo>
                    <a:pt x="0" y="120091"/>
                  </a:lnTo>
                  <a:lnTo>
                    <a:pt x="25" y="993521"/>
                  </a:lnTo>
                  <a:lnTo>
                    <a:pt x="1676" y="997508"/>
                  </a:lnTo>
                  <a:lnTo>
                    <a:pt x="7480" y="1003350"/>
                  </a:lnTo>
                  <a:lnTo>
                    <a:pt x="11506" y="1004976"/>
                  </a:lnTo>
                  <a:lnTo>
                    <a:pt x="854417" y="1004976"/>
                  </a:lnTo>
                  <a:lnTo>
                    <a:pt x="858469" y="1003350"/>
                  </a:lnTo>
                  <a:lnTo>
                    <a:pt x="861402" y="1000429"/>
                  </a:lnTo>
                  <a:lnTo>
                    <a:pt x="864273" y="997508"/>
                  </a:lnTo>
                  <a:lnTo>
                    <a:pt x="865949" y="993521"/>
                  </a:lnTo>
                  <a:lnTo>
                    <a:pt x="865949" y="973848"/>
                  </a:lnTo>
                  <a:lnTo>
                    <a:pt x="865949" y="31127"/>
                  </a:lnTo>
                  <a:lnTo>
                    <a:pt x="865949" y="11455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862567" y="3412623"/>
              <a:ext cx="158662" cy="13578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697346" y="3751433"/>
              <a:ext cx="329565" cy="179705"/>
            </a:xfrm>
            <a:custGeom>
              <a:avLst/>
              <a:gdLst/>
              <a:ahLst/>
              <a:cxnLst/>
              <a:rect l="l" t="t" r="r" b="b"/>
              <a:pathLst>
                <a:path w="329565" h="179704">
                  <a:moveTo>
                    <a:pt x="302858" y="179366"/>
                  </a:moveTo>
                  <a:lnTo>
                    <a:pt x="261891" y="179366"/>
                  </a:lnTo>
                  <a:lnTo>
                    <a:pt x="254969" y="172393"/>
                  </a:lnTo>
                  <a:lnTo>
                    <a:pt x="254969" y="157887"/>
                  </a:lnTo>
                  <a:lnTo>
                    <a:pt x="258274" y="152657"/>
                  </a:lnTo>
                  <a:lnTo>
                    <a:pt x="263200" y="150105"/>
                  </a:lnTo>
                  <a:lnTo>
                    <a:pt x="263200" y="65807"/>
                  </a:lnTo>
                  <a:lnTo>
                    <a:pt x="66034" y="65807"/>
                  </a:lnTo>
                  <a:lnTo>
                    <a:pt x="66034" y="150042"/>
                  </a:lnTo>
                  <a:lnTo>
                    <a:pt x="70897" y="152657"/>
                  </a:lnTo>
                  <a:lnTo>
                    <a:pt x="74264" y="157887"/>
                  </a:lnTo>
                  <a:lnTo>
                    <a:pt x="74264" y="172393"/>
                  </a:lnTo>
                  <a:lnTo>
                    <a:pt x="67281" y="179366"/>
                  </a:lnTo>
                  <a:lnTo>
                    <a:pt x="26313" y="179366"/>
                  </a:lnTo>
                  <a:lnTo>
                    <a:pt x="16072" y="177291"/>
                  </a:lnTo>
                  <a:lnTo>
                    <a:pt x="7708" y="171638"/>
                  </a:lnTo>
                  <a:lnTo>
                    <a:pt x="2068" y="163265"/>
                  </a:lnTo>
                  <a:lnTo>
                    <a:pt x="0" y="153031"/>
                  </a:lnTo>
                  <a:lnTo>
                    <a:pt x="0" y="26335"/>
                  </a:lnTo>
                  <a:lnTo>
                    <a:pt x="2068" y="16100"/>
                  </a:lnTo>
                  <a:lnTo>
                    <a:pt x="7708" y="7727"/>
                  </a:lnTo>
                  <a:lnTo>
                    <a:pt x="16072" y="2074"/>
                  </a:lnTo>
                  <a:lnTo>
                    <a:pt x="26313" y="0"/>
                  </a:lnTo>
                  <a:lnTo>
                    <a:pt x="302858" y="0"/>
                  </a:lnTo>
                  <a:lnTo>
                    <a:pt x="313109" y="2074"/>
                  </a:lnTo>
                  <a:lnTo>
                    <a:pt x="321494" y="7727"/>
                  </a:lnTo>
                  <a:lnTo>
                    <a:pt x="327156" y="16100"/>
                  </a:lnTo>
                  <a:lnTo>
                    <a:pt x="329234" y="26335"/>
                  </a:lnTo>
                  <a:lnTo>
                    <a:pt x="329234" y="153031"/>
                  </a:lnTo>
                  <a:lnTo>
                    <a:pt x="327156" y="163265"/>
                  </a:lnTo>
                  <a:lnTo>
                    <a:pt x="321494" y="171638"/>
                  </a:lnTo>
                  <a:lnTo>
                    <a:pt x="313109" y="177291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681757" y="3735869"/>
              <a:ext cx="360680" cy="210820"/>
            </a:xfrm>
            <a:custGeom>
              <a:avLst/>
              <a:gdLst/>
              <a:ahLst/>
              <a:cxnLst/>
              <a:rect l="l" t="t" r="r" b="b"/>
              <a:pathLst>
                <a:path w="360680" h="210820">
                  <a:moveTo>
                    <a:pt x="74264" y="210495"/>
                  </a:moveTo>
                  <a:lnTo>
                    <a:pt x="41902" y="210495"/>
                  </a:lnTo>
                  <a:lnTo>
                    <a:pt x="25622" y="207197"/>
                  </a:lnTo>
                  <a:lnTo>
                    <a:pt x="12299" y="198207"/>
                  </a:lnTo>
                  <a:lnTo>
                    <a:pt x="3302" y="184887"/>
                  </a:lnTo>
                  <a:lnTo>
                    <a:pt x="0" y="168595"/>
                  </a:lnTo>
                  <a:lnTo>
                    <a:pt x="0" y="41899"/>
                  </a:lnTo>
                  <a:lnTo>
                    <a:pt x="3302" y="25608"/>
                  </a:lnTo>
                  <a:lnTo>
                    <a:pt x="12299" y="12288"/>
                  </a:lnTo>
                  <a:lnTo>
                    <a:pt x="25622" y="3298"/>
                  </a:lnTo>
                  <a:lnTo>
                    <a:pt x="41902" y="0"/>
                  </a:lnTo>
                  <a:lnTo>
                    <a:pt x="318447" y="0"/>
                  </a:lnTo>
                  <a:lnTo>
                    <a:pt x="334763" y="3298"/>
                  </a:lnTo>
                  <a:lnTo>
                    <a:pt x="348104" y="12288"/>
                  </a:lnTo>
                  <a:lnTo>
                    <a:pt x="357108" y="25608"/>
                  </a:lnTo>
                  <a:lnTo>
                    <a:pt x="358228" y="31129"/>
                  </a:lnTo>
                  <a:lnTo>
                    <a:pt x="35978" y="31129"/>
                  </a:lnTo>
                  <a:lnTo>
                    <a:pt x="31177" y="35985"/>
                  </a:lnTo>
                  <a:lnTo>
                    <a:pt x="31177" y="174572"/>
                  </a:lnTo>
                  <a:lnTo>
                    <a:pt x="35978" y="179366"/>
                  </a:lnTo>
                  <a:lnTo>
                    <a:pt x="105442" y="179366"/>
                  </a:lnTo>
                  <a:lnTo>
                    <a:pt x="102991" y="191479"/>
                  </a:lnTo>
                  <a:lnTo>
                    <a:pt x="96307" y="201374"/>
                  </a:lnTo>
                  <a:lnTo>
                    <a:pt x="86396" y="208048"/>
                  </a:lnTo>
                  <a:lnTo>
                    <a:pt x="74264" y="210495"/>
                  </a:lnTo>
                  <a:close/>
                </a:path>
                <a:path w="360680" h="210820">
                  <a:moveTo>
                    <a:pt x="358228" y="179366"/>
                  </a:moveTo>
                  <a:lnTo>
                    <a:pt x="324371" y="179366"/>
                  </a:lnTo>
                  <a:lnTo>
                    <a:pt x="329234" y="174572"/>
                  </a:lnTo>
                  <a:lnTo>
                    <a:pt x="329234" y="35985"/>
                  </a:lnTo>
                  <a:lnTo>
                    <a:pt x="324371" y="31129"/>
                  </a:lnTo>
                  <a:lnTo>
                    <a:pt x="358228" y="31129"/>
                  </a:lnTo>
                  <a:lnTo>
                    <a:pt x="360412" y="41899"/>
                  </a:lnTo>
                  <a:lnTo>
                    <a:pt x="360412" y="168595"/>
                  </a:lnTo>
                  <a:lnTo>
                    <a:pt x="358228" y="179366"/>
                  </a:lnTo>
                  <a:close/>
                </a:path>
                <a:path w="360680" h="210820">
                  <a:moveTo>
                    <a:pt x="105442" y="179366"/>
                  </a:moveTo>
                  <a:lnTo>
                    <a:pt x="69712" y="179366"/>
                  </a:lnTo>
                  <a:lnTo>
                    <a:pt x="66034" y="175631"/>
                  </a:lnTo>
                  <a:lnTo>
                    <a:pt x="66034" y="69480"/>
                  </a:lnTo>
                  <a:lnTo>
                    <a:pt x="69712" y="65807"/>
                  </a:lnTo>
                  <a:lnTo>
                    <a:pt x="290699" y="65807"/>
                  </a:lnTo>
                  <a:lnTo>
                    <a:pt x="294378" y="69480"/>
                  </a:lnTo>
                  <a:lnTo>
                    <a:pt x="294378" y="96936"/>
                  </a:lnTo>
                  <a:lnTo>
                    <a:pt x="97211" y="96936"/>
                  </a:lnTo>
                  <a:lnTo>
                    <a:pt x="97211" y="158260"/>
                  </a:lnTo>
                  <a:lnTo>
                    <a:pt x="102324" y="163801"/>
                  </a:lnTo>
                  <a:lnTo>
                    <a:pt x="105442" y="171210"/>
                  </a:lnTo>
                  <a:lnTo>
                    <a:pt x="105442" y="179366"/>
                  </a:lnTo>
                  <a:close/>
                </a:path>
                <a:path w="360680" h="210820">
                  <a:moveTo>
                    <a:pt x="318447" y="210495"/>
                  </a:moveTo>
                  <a:lnTo>
                    <a:pt x="286147" y="210495"/>
                  </a:lnTo>
                  <a:lnTo>
                    <a:pt x="273989" y="208048"/>
                  </a:lnTo>
                  <a:lnTo>
                    <a:pt x="264081" y="201374"/>
                  </a:lnTo>
                  <a:lnTo>
                    <a:pt x="257412" y="191479"/>
                  </a:lnTo>
                  <a:lnTo>
                    <a:pt x="254969" y="179366"/>
                  </a:lnTo>
                  <a:lnTo>
                    <a:pt x="254969" y="171210"/>
                  </a:lnTo>
                  <a:lnTo>
                    <a:pt x="258087" y="163801"/>
                  </a:lnTo>
                  <a:lnTo>
                    <a:pt x="263200" y="158260"/>
                  </a:lnTo>
                  <a:lnTo>
                    <a:pt x="263200" y="96936"/>
                  </a:lnTo>
                  <a:lnTo>
                    <a:pt x="294378" y="96936"/>
                  </a:lnTo>
                  <a:lnTo>
                    <a:pt x="294378" y="175631"/>
                  </a:lnTo>
                  <a:lnTo>
                    <a:pt x="290699" y="179366"/>
                  </a:lnTo>
                  <a:lnTo>
                    <a:pt x="358228" y="179366"/>
                  </a:lnTo>
                  <a:lnTo>
                    <a:pt x="357108" y="184887"/>
                  </a:lnTo>
                  <a:lnTo>
                    <a:pt x="348104" y="198207"/>
                  </a:lnTo>
                  <a:lnTo>
                    <a:pt x="334763" y="207197"/>
                  </a:lnTo>
                  <a:lnTo>
                    <a:pt x="318447" y="210495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472930" y="3807030"/>
              <a:ext cx="173970" cy="10770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076901" y="3807030"/>
              <a:ext cx="173970" cy="10770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4454909" y="3894939"/>
              <a:ext cx="814069" cy="617220"/>
            </a:xfrm>
            <a:custGeom>
              <a:avLst/>
              <a:gdLst/>
              <a:ahLst/>
              <a:cxnLst/>
              <a:rect l="l" t="t" r="r" b="b"/>
              <a:pathLst>
                <a:path w="814069" h="617220">
                  <a:moveTo>
                    <a:pt x="778128" y="616732"/>
                  </a:moveTo>
                  <a:lnTo>
                    <a:pt x="35978" y="616732"/>
                  </a:lnTo>
                  <a:lnTo>
                    <a:pt x="21991" y="613903"/>
                  </a:lnTo>
                  <a:lnTo>
                    <a:pt x="10553" y="606194"/>
                  </a:lnTo>
                  <a:lnTo>
                    <a:pt x="2833" y="594774"/>
                  </a:lnTo>
                  <a:lnTo>
                    <a:pt x="0" y="580809"/>
                  </a:lnTo>
                  <a:lnTo>
                    <a:pt x="0" y="35798"/>
                  </a:lnTo>
                  <a:lnTo>
                    <a:pt x="2833" y="21852"/>
                  </a:lnTo>
                  <a:lnTo>
                    <a:pt x="10553" y="10474"/>
                  </a:lnTo>
                  <a:lnTo>
                    <a:pt x="21991" y="2809"/>
                  </a:lnTo>
                  <a:lnTo>
                    <a:pt x="35978" y="0"/>
                  </a:lnTo>
                  <a:lnTo>
                    <a:pt x="778128" y="0"/>
                  </a:lnTo>
                  <a:lnTo>
                    <a:pt x="792106" y="2809"/>
                  </a:lnTo>
                  <a:lnTo>
                    <a:pt x="803523" y="10474"/>
                  </a:lnTo>
                  <a:lnTo>
                    <a:pt x="811221" y="21852"/>
                  </a:lnTo>
                  <a:lnTo>
                    <a:pt x="814045" y="35798"/>
                  </a:lnTo>
                  <a:lnTo>
                    <a:pt x="814045" y="580809"/>
                  </a:lnTo>
                  <a:lnTo>
                    <a:pt x="811221" y="594774"/>
                  </a:lnTo>
                  <a:lnTo>
                    <a:pt x="803523" y="606194"/>
                  </a:lnTo>
                  <a:lnTo>
                    <a:pt x="792106" y="613903"/>
                  </a:lnTo>
                  <a:lnTo>
                    <a:pt x="778128" y="61673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4439321" y="3879375"/>
              <a:ext cx="845819" cy="648335"/>
            </a:xfrm>
            <a:custGeom>
              <a:avLst/>
              <a:gdLst/>
              <a:ahLst/>
              <a:cxnLst/>
              <a:rect l="l" t="t" r="r" b="b"/>
              <a:pathLst>
                <a:path w="845819" h="648335">
                  <a:moveTo>
                    <a:pt x="793717" y="647861"/>
                  </a:moveTo>
                  <a:lnTo>
                    <a:pt x="51567" y="647861"/>
                  </a:lnTo>
                  <a:lnTo>
                    <a:pt x="41177" y="646810"/>
                  </a:lnTo>
                  <a:lnTo>
                    <a:pt x="8838" y="625160"/>
                  </a:lnTo>
                  <a:lnTo>
                    <a:pt x="0" y="596373"/>
                  </a:lnTo>
                  <a:lnTo>
                    <a:pt x="0" y="51363"/>
                  </a:lnTo>
                  <a:lnTo>
                    <a:pt x="15152" y="15004"/>
                  </a:lnTo>
                  <a:lnTo>
                    <a:pt x="51567" y="0"/>
                  </a:lnTo>
                  <a:lnTo>
                    <a:pt x="793717" y="0"/>
                  </a:lnTo>
                  <a:lnTo>
                    <a:pt x="830133" y="15004"/>
                  </a:lnTo>
                  <a:lnTo>
                    <a:pt x="841035" y="31129"/>
                  </a:lnTo>
                  <a:lnTo>
                    <a:pt x="45893" y="31129"/>
                  </a:lnTo>
                  <a:lnTo>
                    <a:pt x="40904" y="33370"/>
                  </a:lnTo>
                  <a:lnTo>
                    <a:pt x="37163" y="37043"/>
                  </a:lnTo>
                  <a:lnTo>
                    <a:pt x="33422" y="40779"/>
                  </a:lnTo>
                  <a:lnTo>
                    <a:pt x="31177" y="45759"/>
                  </a:lnTo>
                  <a:lnTo>
                    <a:pt x="31177" y="602039"/>
                  </a:lnTo>
                  <a:lnTo>
                    <a:pt x="51567" y="616732"/>
                  </a:lnTo>
                  <a:lnTo>
                    <a:pt x="840992" y="616732"/>
                  </a:lnTo>
                  <a:lnTo>
                    <a:pt x="836410" y="625160"/>
                  </a:lnTo>
                  <a:lnTo>
                    <a:pt x="830133" y="632732"/>
                  </a:lnTo>
                  <a:lnTo>
                    <a:pt x="822514" y="639036"/>
                  </a:lnTo>
                  <a:lnTo>
                    <a:pt x="813749" y="643799"/>
                  </a:lnTo>
                  <a:lnTo>
                    <a:pt x="804072" y="646810"/>
                  </a:lnTo>
                  <a:lnTo>
                    <a:pt x="793717" y="647861"/>
                  </a:lnTo>
                  <a:close/>
                </a:path>
                <a:path w="845819" h="648335">
                  <a:moveTo>
                    <a:pt x="840992" y="616732"/>
                  </a:moveTo>
                  <a:lnTo>
                    <a:pt x="793717" y="616732"/>
                  </a:lnTo>
                  <a:lnTo>
                    <a:pt x="799391" y="616669"/>
                  </a:lnTo>
                  <a:lnTo>
                    <a:pt x="804318" y="614428"/>
                  </a:lnTo>
                  <a:lnTo>
                    <a:pt x="808059" y="610755"/>
                  </a:lnTo>
                  <a:lnTo>
                    <a:pt x="811738" y="607019"/>
                  </a:lnTo>
                  <a:lnTo>
                    <a:pt x="814045" y="602039"/>
                  </a:lnTo>
                  <a:lnTo>
                    <a:pt x="813983" y="45759"/>
                  </a:lnTo>
                  <a:lnTo>
                    <a:pt x="811738" y="40779"/>
                  </a:lnTo>
                  <a:lnTo>
                    <a:pt x="808059" y="37043"/>
                  </a:lnTo>
                  <a:lnTo>
                    <a:pt x="804318" y="33370"/>
                  </a:lnTo>
                  <a:lnTo>
                    <a:pt x="799391" y="31129"/>
                  </a:lnTo>
                  <a:lnTo>
                    <a:pt x="841035" y="31129"/>
                  </a:lnTo>
                  <a:lnTo>
                    <a:pt x="841162" y="31362"/>
                  </a:lnTo>
                  <a:lnTo>
                    <a:pt x="844171" y="41024"/>
                  </a:lnTo>
                  <a:lnTo>
                    <a:pt x="845222" y="51363"/>
                  </a:lnTo>
                  <a:lnTo>
                    <a:pt x="845222" y="596373"/>
                  </a:lnTo>
                  <a:lnTo>
                    <a:pt x="844171" y="606747"/>
                  </a:lnTo>
                  <a:lnTo>
                    <a:pt x="841162" y="616420"/>
                  </a:lnTo>
                  <a:lnTo>
                    <a:pt x="840992" y="616732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431713" y="3878192"/>
              <a:ext cx="861060" cy="281940"/>
            </a:xfrm>
            <a:custGeom>
              <a:avLst/>
              <a:gdLst/>
              <a:ahLst/>
              <a:cxnLst/>
              <a:rect l="l" t="t" r="r" b="b"/>
              <a:pathLst>
                <a:path w="861059" h="281939">
                  <a:moveTo>
                    <a:pt x="855386" y="281470"/>
                  </a:moveTo>
                  <a:lnTo>
                    <a:pt x="5050" y="281470"/>
                  </a:lnTo>
                  <a:lnTo>
                    <a:pt x="0" y="276365"/>
                  </a:lnTo>
                  <a:lnTo>
                    <a:pt x="0" y="5105"/>
                  </a:lnTo>
                  <a:lnTo>
                    <a:pt x="5050" y="0"/>
                  </a:lnTo>
                  <a:lnTo>
                    <a:pt x="855386" y="0"/>
                  </a:lnTo>
                  <a:lnTo>
                    <a:pt x="860437" y="5105"/>
                  </a:lnTo>
                  <a:lnTo>
                    <a:pt x="860437" y="27636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4416062" y="3862627"/>
              <a:ext cx="892175" cy="313055"/>
            </a:xfrm>
            <a:custGeom>
              <a:avLst/>
              <a:gdLst/>
              <a:ahLst/>
              <a:cxnLst/>
              <a:rect l="l" t="t" r="r" b="b"/>
              <a:pathLst>
                <a:path w="892175" h="313054">
                  <a:moveTo>
                    <a:pt x="872097" y="312599"/>
                  </a:moveTo>
                  <a:lnTo>
                    <a:pt x="19641" y="312599"/>
                  </a:lnTo>
                  <a:lnTo>
                    <a:pt x="12782" y="309549"/>
                  </a:lnTo>
                  <a:lnTo>
                    <a:pt x="7981" y="304692"/>
                  </a:lnTo>
                  <a:lnTo>
                    <a:pt x="3117" y="299898"/>
                  </a:lnTo>
                  <a:lnTo>
                    <a:pt x="0" y="293050"/>
                  </a:lnTo>
                  <a:lnTo>
                    <a:pt x="0" y="19549"/>
                  </a:lnTo>
                  <a:lnTo>
                    <a:pt x="3117" y="12700"/>
                  </a:lnTo>
                  <a:lnTo>
                    <a:pt x="12782" y="3050"/>
                  </a:lnTo>
                  <a:lnTo>
                    <a:pt x="19579" y="0"/>
                  </a:lnTo>
                  <a:lnTo>
                    <a:pt x="872160" y="0"/>
                  </a:lnTo>
                  <a:lnTo>
                    <a:pt x="879019" y="3050"/>
                  </a:lnTo>
                  <a:lnTo>
                    <a:pt x="883820" y="7906"/>
                  </a:lnTo>
                  <a:lnTo>
                    <a:pt x="888684" y="12700"/>
                  </a:lnTo>
                  <a:lnTo>
                    <a:pt x="891739" y="19549"/>
                  </a:lnTo>
                  <a:lnTo>
                    <a:pt x="891677" y="26895"/>
                  </a:lnTo>
                  <a:lnTo>
                    <a:pt x="26999" y="26895"/>
                  </a:lnTo>
                  <a:lnTo>
                    <a:pt x="26999" y="31129"/>
                  </a:lnTo>
                  <a:lnTo>
                    <a:pt x="31239" y="31129"/>
                  </a:lnTo>
                  <a:lnTo>
                    <a:pt x="31239" y="281470"/>
                  </a:lnTo>
                  <a:lnTo>
                    <a:pt x="26999" y="281470"/>
                  </a:lnTo>
                  <a:lnTo>
                    <a:pt x="27062" y="285641"/>
                  </a:lnTo>
                  <a:lnTo>
                    <a:pt x="891677" y="285704"/>
                  </a:lnTo>
                  <a:lnTo>
                    <a:pt x="891739" y="293050"/>
                  </a:lnTo>
                  <a:lnTo>
                    <a:pt x="888684" y="299898"/>
                  </a:lnTo>
                  <a:lnTo>
                    <a:pt x="883820" y="304692"/>
                  </a:lnTo>
                  <a:lnTo>
                    <a:pt x="878957" y="309611"/>
                  </a:lnTo>
                  <a:lnTo>
                    <a:pt x="872097" y="312599"/>
                  </a:lnTo>
                  <a:close/>
                </a:path>
                <a:path w="892175" h="313054">
                  <a:moveTo>
                    <a:pt x="28122" y="31129"/>
                  </a:moveTo>
                  <a:lnTo>
                    <a:pt x="26999" y="31129"/>
                  </a:lnTo>
                  <a:lnTo>
                    <a:pt x="26999" y="26895"/>
                  </a:lnTo>
                  <a:lnTo>
                    <a:pt x="29992" y="29884"/>
                  </a:lnTo>
                  <a:lnTo>
                    <a:pt x="29306" y="30631"/>
                  </a:lnTo>
                  <a:lnTo>
                    <a:pt x="28122" y="31129"/>
                  </a:lnTo>
                  <a:close/>
                </a:path>
                <a:path w="892175" h="313054">
                  <a:moveTo>
                    <a:pt x="29992" y="29884"/>
                  </a:moveTo>
                  <a:lnTo>
                    <a:pt x="26999" y="26895"/>
                  </a:lnTo>
                  <a:lnTo>
                    <a:pt x="864740" y="26895"/>
                  </a:lnTo>
                  <a:lnTo>
                    <a:pt x="31239" y="26957"/>
                  </a:lnTo>
                  <a:lnTo>
                    <a:pt x="31239" y="28016"/>
                  </a:lnTo>
                  <a:lnTo>
                    <a:pt x="30741" y="29199"/>
                  </a:lnTo>
                  <a:lnTo>
                    <a:pt x="29992" y="29884"/>
                  </a:lnTo>
                  <a:close/>
                </a:path>
                <a:path w="892175" h="313054">
                  <a:moveTo>
                    <a:pt x="861747" y="29884"/>
                  </a:moveTo>
                  <a:lnTo>
                    <a:pt x="864740" y="26895"/>
                  </a:lnTo>
                  <a:lnTo>
                    <a:pt x="861747" y="29884"/>
                  </a:lnTo>
                  <a:close/>
                </a:path>
                <a:path w="892175" h="313054">
                  <a:moveTo>
                    <a:pt x="891677" y="31129"/>
                  </a:moveTo>
                  <a:lnTo>
                    <a:pt x="864740" y="31129"/>
                  </a:lnTo>
                  <a:lnTo>
                    <a:pt x="864740" y="26895"/>
                  </a:lnTo>
                  <a:lnTo>
                    <a:pt x="891677" y="26895"/>
                  </a:lnTo>
                  <a:lnTo>
                    <a:pt x="891677" y="31129"/>
                  </a:lnTo>
                  <a:close/>
                </a:path>
                <a:path w="892175" h="313054">
                  <a:moveTo>
                    <a:pt x="860499" y="31129"/>
                  </a:moveTo>
                  <a:lnTo>
                    <a:pt x="31239" y="31129"/>
                  </a:lnTo>
                  <a:lnTo>
                    <a:pt x="31239" y="26957"/>
                  </a:lnTo>
                  <a:lnTo>
                    <a:pt x="860499" y="26957"/>
                  </a:lnTo>
                  <a:lnTo>
                    <a:pt x="860499" y="31129"/>
                  </a:lnTo>
                  <a:close/>
                </a:path>
                <a:path w="892175" h="313054">
                  <a:moveTo>
                    <a:pt x="861747" y="29884"/>
                  </a:moveTo>
                  <a:lnTo>
                    <a:pt x="860998" y="29199"/>
                  </a:lnTo>
                  <a:lnTo>
                    <a:pt x="860499" y="28016"/>
                  </a:lnTo>
                  <a:lnTo>
                    <a:pt x="860499" y="26957"/>
                  </a:lnTo>
                  <a:lnTo>
                    <a:pt x="864677" y="26957"/>
                  </a:lnTo>
                  <a:lnTo>
                    <a:pt x="861747" y="29884"/>
                  </a:lnTo>
                  <a:close/>
                </a:path>
                <a:path w="892175" h="313054">
                  <a:moveTo>
                    <a:pt x="864740" y="31129"/>
                  </a:moveTo>
                  <a:lnTo>
                    <a:pt x="863617" y="31129"/>
                  </a:lnTo>
                  <a:lnTo>
                    <a:pt x="862495" y="30631"/>
                  </a:lnTo>
                  <a:lnTo>
                    <a:pt x="861747" y="29884"/>
                  </a:lnTo>
                  <a:lnTo>
                    <a:pt x="864740" y="26957"/>
                  </a:lnTo>
                  <a:lnTo>
                    <a:pt x="864740" y="31129"/>
                  </a:lnTo>
                  <a:close/>
                </a:path>
                <a:path w="892175" h="313054">
                  <a:moveTo>
                    <a:pt x="31239" y="31129"/>
                  </a:moveTo>
                  <a:lnTo>
                    <a:pt x="28122" y="31129"/>
                  </a:lnTo>
                  <a:lnTo>
                    <a:pt x="29306" y="30631"/>
                  </a:lnTo>
                  <a:lnTo>
                    <a:pt x="29992" y="29884"/>
                  </a:lnTo>
                  <a:lnTo>
                    <a:pt x="30741" y="29199"/>
                  </a:lnTo>
                  <a:lnTo>
                    <a:pt x="31239" y="28016"/>
                  </a:lnTo>
                  <a:lnTo>
                    <a:pt x="31239" y="31129"/>
                  </a:lnTo>
                  <a:close/>
                </a:path>
                <a:path w="892175" h="313054">
                  <a:moveTo>
                    <a:pt x="860499" y="284583"/>
                  </a:moveTo>
                  <a:lnTo>
                    <a:pt x="860499" y="28016"/>
                  </a:lnTo>
                  <a:lnTo>
                    <a:pt x="860998" y="29199"/>
                  </a:lnTo>
                  <a:lnTo>
                    <a:pt x="861747" y="29884"/>
                  </a:lnTo>
                  <a:lnTo>
                    <a:pt x="862495" y="30631"/>
                  </a:lnTo>
                  <a:lnTo>
                    <a:pt x="863617" y="31129"/>
                  </a:lnTo>
                  <a:lnTo>
                    <a:pt x="891677" y="31129"/>
                  </a:lnTo>
                  <a:lnTo>
                    <a:pt x="891677" y="281470"/>
                  </a:lnTo>
                  <a:lnTo>
                    <a:pt x="863617" y="281470"/>
                  </a:lnTo>
                  <a:lnTo>
                    <a:pt x="862495" y="281968"/>
                  </a:lnTo>
                  <a:lnTo>
                    <a:pt x="861061" y="283400"/>
                  </a:lnTo>
                  <a:lnTo>
                    <a:pt x="860499" y="284583"/>
                  </a:lnTo>
                  <a:close/>
                </a:path>
                <a:path w="892175" h="313054">
                  <a:moveTo>
                    <a:pt x="26999" y="285641"/>
                  </a:moveTo>
                  <a:lnTo>
                    <a:pt x="26999" y="281470"/>
                  </a:lnTo>
                  <a:lnTo>
                    <a:pt x="28122" y="281470"/>
                  </a:lnTo>
                  <a:lnTo>
                    <a:pt x="29306" y="281968"/>
                  </a:lnTo>
                  <a:lnTo>
                    <a:pt x="29992" y="282715"/>
                  </a:lnTo>
                  <a:lnTo>
                    <a:pt x="26999" y="285641"/>
                  </a:lnTo>
                  <a:close/>
                </a:path>
                <a:path w="892175" h="313054">
                  <a:moveTo>
                    <a:pt x="31239" y="284583"/>
                  </a:moveTo>
                  <a:lnTo>
                    <a:pt x="30741" y="283400"/>
                  </a:lnTo>
                  <a:lnTo>
                    <a:pt x="29992" y="282715"/>
                  </a:lnTo>
                  <a:lnTo>
                    <a:pt x="29306" y="281968"/>
                  </a:lnTo>
                  <a:lnTo>
                    <a:pt x="28122" y="281470"/>
                  </a:lnTo>
                  <a:lnTo>
                    <a:pt x="31239" y="281470"/>
                  </a:lnTo>
                  <a:lnTo>
                    <a:pt x="31239" y="284583"/>
                  </a:lnTo>
                  <a:close/>
                </a:path>
                <a:path w="892175" h="313054">
                  <a:moveTo>
                    <a:pt x="860499" y="285704"/>
                  </a:moveTo>
                  <a:lnTo>
                    <a:pt x="31239" y="285704"/>
                  </a:lnTo>
                  <a:lnTo>
                    <a:pt x="31239" y="281470"/>
                  </a:lnTo>
                  <a:lnTo>
                    <a:pt x="860499" y="281470"/>
                  </a:lnTo>
                  <a:lnTo>
                    <a:pt x="860499" y="285704"/>
                  </a:lnTo>
                  <a:close/>
                </a:path>
                <a:path w="892175" h="313054">
                  <a:moveTo>
                    <a:pt x="864740" y="285641"/>
                  </a:moveTo>
                  <a:lnTo>
                    <a:pt x="861747" y="282715"/>
                  </a:lnTo>
                  <a:lnTo>
                    <a:pt x="862495" y="281968"/>
                  </a:lnTo>
                  <a:lnTo>
                    <a:pt x="863617" y="281470"/>
                  </a:lnTo>
                  <a:lnTo>
                    <a:pt x="864740" y="281470"/>
                  </a:lnTo>
                  <a:lnTo>
                    <a:pt x="864740" y="285641"/>
                  </a:lnTo>
                  <a:close/>
                </a:path>
                <a:path w="892175" h="313054">
                  <a:moveTo>
                    <a:pt x="891677" y="285641"/>
                  </a:moveTo>
                  <a:lnTo>
                    <a:pt x="864740" y="285641"/>
                  </a:lnTo>
                  <a:lnTo>
                    <a:pt x="864740" y="281470"/>
                  </a:lnTo>
                  <a:lnTo>
                    <a:pt x="891677" y="281470"/>
                  </a:lnTo>
                  <a:lnTo>
                    <a:pt x="891677" y="285641"/>
                  </a:lnTo>
                  <a:close/>
                </a:path>
                <a:path w="892175" h="313054">
                  <a:moveTo>
                    <a:pt x="27062" y="285641"/>
                  </a:moveTo>
                  <a:lnTo>
                    <a:pt x="29992" y="282715"/>
                  </a:lnTo>
                  <a:lnTo>
                    <a:pt x="27062" y="285641"/>
                  </a:lnTo>
                  <a:close/>
                </a:path>
                <a:path w="892175" h="313054">
                  <a:moveTo>
                    <a:pt x="31239" y="285704"/>
                  </a:moveTo>
                  <a:lnTo>
                    <a:pt x="26999" y="285704"/>
                  </a:lnTo>
                  <a:lnTo>
                    <a:pt x="29992" y="282715"/>
                  </a:lnTo>
                  <a:lnTo>
                    <a:pt x="30741" y="283400"/>
                  </a:lnTo>
                  <a:lnTo>
                    <a:pt x="31239" y="284583"/>
                  </a:lnTo>
                  <a:lnTo>
                    <a:pt x="31239" y="285704"/>
                  </a:lnTo>
                  <a:close/>
                </a:path>
                <a:path w="892175" h="313054">
                  <a:moveTo>
                    <a:pt x="864740" y="285704"/>
                  </a:moveTo>
                  <a:lnTo>
                    <a:pt x="860499" y="285704"/>
                  </a:lnTo>
                  <a:lnTo>
                    <a:pt x="860499" y="284583"/>
                  </a:lnTo>
                  <a:lnTo>
                    <a:pt x="861061" y="283400"/>
                  </a:lnTo>
                  <a:lnTo>
                    <a:pt x="861747" y="282715"/>
                  </a:lnTo>
                  <a:lnTo>
                    <a:pt x="864740" y="285704"/>
                  </a:lnTo>
                  <a:close/>
                </a:path>
                <a:path w="892175" h="313054">
                  <a:moveTo>
                    <a:pt x="891677" y="285704"/>
                  </a:moveTo>
                  <a:lnTo>
                    <a:pt x="864740" y="285704"/>
                  </a:lnTo>
                  <a:lnTo>
                    <a:pt x="861747" y="282715"/>
                  </a:lnTo>
                  <a:lnTo>
                    <a:pt x="864740" y="285641"/>
                  </a:lnTo>
                  <a:lnTo>
                    <a:pt x="891677" y="285641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4779904" y="4071753"/>
              <a:ext cx="164056" cy="1949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5962921" y="3354743"/>
            <a:ext cx="1350010" cy="1229360"/>
            <a:chOff x="15962921" y="3354743"/>
            <a:chExt cx="1350010" cy="1229360"/>
          </a:xfrm>
        </p:grpSpPr>
        <p:sp>
          <p:nvSpPr>
            <p:cNvPr id="73" name="object 73"/>
            <p:cNvSpPr/>
            <p:nvPr/>
          </p:nvSpPr>
          <p:spPr>
            <a:xfrm>
              <a:off x="16806783" y="3909867"/>
              <a:ext cx="310515" cy="211454"/>
            </a:xfrm>
            <a:custGeom>
              <a:avLst/>
              <a:gdLst/>
              <a:ahLst/>
              <a:cxnLst/>
              <a:rect l="l" t="t" r="r" b="b"/>
              <a:pathLst>
                <a:path w="310515" h="211454">
                  <a:moveTo>
                    <a:pt x="68325" y="210889"/>
                  </a:moveTo>
                  <a:lnTo>
                    <a:pt x="58966" y="210889"/>
                  </a:lnTo>
                  <a:lnTo>
                    <a:pt x="51127" y="208317"/>
                  </a:lnTo>
                  <a:lnTo>
                    <a:pt x="10770" y="164067"/>
                  </a:lnTo>
                  <a:lnTo>
                    <a:pt x="0" y="108943"/>
                  </a:lnTo>
                  <a:lnTo>
                    <a:pt x="58" y="103975"/>
                  </a:lnTo>
                  <a:lnTo>
                    <a:pt x="4153" y="99883"/>
                  </a:lnTo>
                  <a:lnTo>
                    <a:pt x="14039" y="100000"/>
                  </a:lnTo>
                  <a:lnTo>
                    <a:pt x="18075" y="104033"/>
                  </a:lnTo>
                  <a:lnTo>
                    <a:pt x="18075" y="109060"/>
                  </a:lnTo>
                  <a:lnTo>
                    <a:pt x="20265" y="132458"/>
                  </a:lnTo>
                  <a:lnTo>
                    <a:pt x="26996" y="155773"/>
                  </a:lnTo>
                  <a:lnTo>
                    <a:pt x="38115" y="175768"/>
                  </a:lnTo>
                  <a:lnTo>
                    <a:pt x="53467" y="189202"/>
                  </a:lnTo>
                  <a:lnTo>
                    <a:pt x="63496" y="192488"/>
                  </a:lnTo>
                  <a:lnTo>
                    <a:pt x="74256" y="192337"/>
                  </a:lnTo>
                  <a:lnTo>
                    <a:pt x="114625" y="166159"/>
                  </a:lnTo>
                  <a:lnTo>
                    <a:pt x="130598" y="124983"/>
                  </a:lnTo>
                  <a:lnTo>
                    <a:pt x="130041" y="98597"/>
                  </a:lnTo>
                  <a:lnTo>
                    <a:pt x="129424" y="75100"/>
                  </a:lnTo>
                  <a:lnTo>
                    <a:pt x="133178" y="53937"/>
                  </a:lnTo>
                  <a:lnTo>
                    <a:pt x="153206" y="20501"/>
                  </a:lnTo>
                  <a:lnTo>
                    <a:pt x="187610" y="2511"/>
                  </a:lnTo>
                  <a:lnTo>
                    <a:pt x="208824" y="0"/>
                  </a:lnTo>
                  <a:lnTo>
                    <a:pt x="232062" y="1971"/>
                  </a:lnTo>
                  <a:lnTo>
                    <a:pt x="277808" y="27873"/>
                  </a:lnTo>
                  <a:lnTo>
                    <a:pt x="301603" y="67593"/>
                  </a:lnTo>
                  <a:lnTo>
                    <a:pt x="310323" y="120055"/>
                  </a:lnTo>
                  <a:lnTo>
                    <a:pt x="306588" y="145069"/>
                  </a:lnTo>
                  <a:lnTo>
                    <a:pt x="305301" y="149862"/>
                  </a:lnTo>
                  <a:lnTo>
                    <a:pt x="300329" y="152668"/>
                  </a:lnTo>
                  <a:lnTo>
                    <a:pt x="290677" y="150037"/>
                  </a:lnTo>
                  <a:lnTo>
                    <a:pt x="287869" y="145069"/>
                  </a:lnTo>
                  <a:lnTo>
                    <a:pt x="289214" y="140275"/>
                  </a:lnTo>
                  <a:lnTo>
                    <a:pt x="292258" y="119030"/>
                  </a:lnTo>
                  <a:lnTo>
                    <a:pt x="284591" y="73798"/>
                  </a:lnTo>
                  <a:lnTo>
                    <a:pt x="257113" y="33083"/>
                  </a:lnTo>
                  <a:lnTo>
                    <a:pt x="209939" y="18051"/>
                  </a:lnTo>
                  <a:lnTo>
                    <a:pt x="192787" y="19858"/>
                  </a:lnTo>
                  <a:lnTo>
                    <a:pt x="156210" y="45487"/>
                  </a:lnTo>
                  <a:lnTo>
                    <a:pt x="147329" y="77155"/>
                  </a:lnTo>
                  <a:lnTo>
                    <a:pt x="148000" y="96551"/>
                  </a:lnTo>
                  <a:lnTo>
                    <a:pt x="148481" y="127819"/>
                  </a:lnTo>
                  <a:lnTo>
                    <a:pt x="128668" y="177553"/>
                  </a:lnTo>
                  <a:lnTo>
                    <a:pt x="97126" y="203220"/>
                  </a:lnTo>
                  <a:lnTo>
                    <a:pt x="77150" y="210145"/>
                  </a:lnTo>
                  <a:lnTo>
                    <a:pt x="68325" y="210889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6915999" y="4011387"/>
              <a:ext cx="385445" cy="560705"/>
            </a:xfrm>
            <a:custGeom>
              <a:avLst/>
              <a:gdLst/>
              <a:ahLst/>
              <a:cxnLst/>
              <a:rect l="l" t="t" r="r" b="b"/>
              <a:pathLst>
                <a:path w="385444" h="560704">
                  <a:moveTo>
                    <a:pt x="192634" y="560526"/>
                  </a:moveTo>
                  <a:lnTo>
                    <a:pt x="153806" y="554831"/>
                  </a:lnTo>
                  <a:lnTo>
                    <a:pt x="117644" y="538498"/>
                  </a:lnTo>
                  <a:lnTo>
                    <a:pt x="84922" y="512653"/>
                  </a:lnTo>
                  <a:lnTo>
                    <a:pt x="56414" y="478426"/>
                  </a:lnTo>
                  <a:lnTo>
                    <a:pt x="32893" y="436942"/>
                  </a:lnTo>
                  <a:lnTo>
                    <a:pt x="15135" y="389331"/>
                  </a:lnTo>
                  <a:lnTo>
                    <a:pt x="3912" y="336719"/>
                  </a:lnTo>
                  <a:lnTo>
                    <a:pt x="0" y="280234"/>
                  </a:lnTo>
                  <a:lnTo>
                    <a:pt x="3740" y="225010"/>
                  </a:lnTo>
                  <a:lnTo>
                    <a:pt x="14479" y="173458"/>
                  </a:lnTo>
                  <a:lnTo>
                    <a:pt x="31493" y="126630"/>
                  </a:lnTo>
                  <a:lnTo>
                    <a:pt x="54059" y="85578"/>
                  </a:lnTo>
                  <a:lnTo>
                    <a:pt x="81454" y="51354"/>
                  </a:lnTo>
                  <a:lnTo>
                    <a:pt x="112955" y="25011"/>
                  </a:lnTo>
                  <a:lnTo>
                    <a:pt x="147838" y="7600"/>
                  </a:lnTo>
                  <a:lnTo>
                    <a:pt x="185380" y="175"/>
                  </a:lnTo>
                  <a:lnTo>
                    <a:pt x="190177" y="0"/>
                  </a:lnTo>
                  <a:lnTo>
                    <a:pt x="199829" y="175"/>
                  </a:lnTo>
                  <a:lnTo>
                    <a:pt x="237352" y="7600"/>
                  </a:lnTo>
                  <a:lnTo>
                    <a:pt x="272221" y="25011"/>
                  </a:lnTo>
                  <a:lnTo>
                    <a:pt x="303711" y="51354"/>
                  </a:lnTo>
                  <a:lnTo>
                    <a:pt x="331099" y="85578"/>
                  </a:lnTo>
                  <a:lnTo>
                    <a:pt x="353661" y="126630"/>
                  </a:lnTo>
                  <a:lnTo>
                    <a:pt x="370673" y="173458"/>
                  </a:lnTo>
                  <a:lnTo>
                    <a:pt x="381411" y="225010"/>
                  </a:lnTo>
                  <a:lnTo>
                    <a:pt x="385151" y="280234"/>
                  </a:lnTo>
                  <a:lnTo>
                    <a:pt x="381241" y="336719"/>
                  </a:lnTo>
                  <a:lnTo>
                    <a:pt x="370026" y="389331"/>
                  </a:lnTo>
                  <a:lnTo>
                    <a:pt x="352279" y="436942"/>
                  </a:lnTo>
                  <a:lnTo>
                    <a:pt x="328774" y="478426"/>
                  </a:lnTo>
                  <a:lnTo>
                    <a:pt x="300283" y="512653"/>
                  </a:lnTo>
                  <a:lnTo>
                    <a:pt x="267581" y="538498"/>
                  </a:lnTo>
                  <a:lnTo>
                    <a:pt x="231440" y="554831"/>
                  </a:lnTo>
                  <a:lnTo>
                    <a:pt x="192634" y="56052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6915999" y="4011375"/>
              <a:ext cx="385445" cy="560705"/>
            </a:xfrm>
            <a:custGeom>
              <a:avLst/>
              <a:gdLst/>
              <a:ahLst/>
              <a:cxnLst/>
              <a:rect l="l" t="t" r="r" b="b"/>
              <a:pathLst>
                <a:path w="385444" h="560704">
                  <a:moveTo>
                    <a:pt x="0" y="280234"/>
                  </a:moveTo>
                  <a:lnTo>
                    <a:pt x="3912" y="336719"/>
                  </a:lnTo>
                  <a:lnTo>
                    <a:pt x="15135" y="389331"/>
                  </a:lnTo>
                  <a:lnTo>
                    <a:pt x="32893" y="436942"/>
                  </a:lnTo>
                  <a:lnTo>
                    <a:pt x="56414" y="478426"/>
                  </a:lnTo>
                  <a:lnTo>
                    <a:pt x="84922" y="512653"/>
                  </a:lnTo>
                  <a:lnTo>
                    <a:pt x="117644" y="538497"/>
                  </a:lnTo>
                  <a:lnTo>
                    <a:pt x="153806" y="554831"/>
                  </a:lnTo>
                  <a:lnTo>
                    <a:pt x="192634" y="560526"/>
                  </a:lnTo>
                  <a:lnTo>
                    <a:pt x="231440" y="554831"/>
                  </a:lnTo>
                  <a:lnTo>
                    <a:pt x="267581" y="538497"/>
                  </a:lnTo>
                  <a:lnTo>
                    <a:pt x="300283" y="512653"/>
                  </a:lnTo>
                  <a:lnTo>
                    <a:pt x="328774" y="478426"/>
                  </a:lnTo>
                  <a:lnTo>
                    <a:pt x="352279" y="436942"/>
                  </a:lnTo>
                  <a:lnTo>
                    <a:pt x="370026" y="389331"/>
                  </a:lnTo>
                  <a:lnTo>
                    <a:pt x="381241" y="336719"/>
                  </a:lnTo>
                  <a:lnTo>
                    <a:pt x="385151" y="280234"/>
                  </a:lnTo>
                  <a:lnTo>
                    <a:pt x="381411" y="225010"/>
                  </a:lnTo>
                  <a:lnTo>
                    <a:pt x="370673" y="173458"/>
                  </a:lnTo>
                  <a:lnTo>
                    <a:pt x="353661" y="126630"/>
                  </a:lnTo>
                  <a:lnTo>
                    <a:pt x="331099" y="85578"/>
                  </a:lnTo>
                  <a:lnTo>
                    <a:pt x="303711" y="51354"/>
                  </a:lnTo>
                  <a:lnTo>
                    <a:pt x="272221" y="25011"/>
                  </a:lnTo>
                  <a:lnTo>
                    <a:pt x="237352" y="7600"/>
                  </a:lnTo>
                  <a:lnTo>
                    <a:pt x="199829" y="175"/>
                  </a:lnTo>
                  <a:lnTo>
                    <a:pt x="195032" y="0"/>
                  </a:lnTo>
                  <a:lnTo>
                    <a:pt x="192634" y="0"/>
                  </a:lnTo>
                  <a:lnTo>
                    <a:pt x="190177" y="0"/>
                  </a:lnTo>
                  <a:lnTo>
                    <a:pt x="147838" y="7600"/>
                  </a:lnTo>
                  <a:lnTo>
                    <a:pt x="112955" y="25011"/>
                  </a:lnTo>
                  <a:lnTo>
                    <a:pt x="81454" y="51354"/>
                  </a:lnTo>
                  <a:lnTo>
                    <a:pt x="54059" y="85578"/>
                  </a:lnTo>
                  <a:lnTo>
                    <a:pt x="31493" y="126630"/>
                  </a:lnTo>
                  <a:lnTo>
                    <a:pt x="14479" y="173458"/>
                  </a:lnTo>
                  <a:lnTo>
                    <a:pt x="3740" y="225010"/>
                  </a:lnTo>
                  <a:lnTo>
                    <a:pt x="0" y="280234"/>
                  </a:lnTo>
                  <a:close/>
                </a:path>
              </a:pathLst>
            </a:custGeom>
            <a:ln w="23393">
              <a:solidFill>
                <a:srgbClr val="090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7101379" y="4011387"/>
              <a:ext cx="14604" cy="382905"/>
            </a:xfrm>
            <a:custGeom>
              <a:avLst/>
              <a:gdLst/>
              <a:ahLst/>
              <a:cxnLst/>
              <a:rect l="l" t="t" r="r" b="b"/>
              <a:pathLst>
                <a:path w="14605" h="382904">
                  <a:moveTo>
                    <a:pt x="11231" y="382764"/>
                  </a:moveTo>
                  <a:lnTo>
                    <a:pt x="3217" y="382764"/>
                  </a:lnTo>
                  <a:lnTo>
                    <a:pt x="0" y="378380"/>
                  </a:lnTo>
                  <a:lnTo>
                    <a:pt x="0" y="175"/>
                  </a:lnTo>
                  <a:lnTo>
                    <a:pt x="4796" y="0"/>
                  </a:lnTo>
                  <a:lnTo>
                    <a:pt x="14449" y="175"/>
                  </a:lnTo>
                  <a:lnTo>
                    <a:pt x="14449" y="378380"/>
                  </a:lnTo>
                  <a:lnTo>
                    <a:pt x="11231" y="382764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929863" y="4223450"/>
              <a:ext cx="357505" cy="0"/>
            </a:xfrm>
            <a:custGeom>
              <a:avLst/>
              <a:gdLst/>
              <a:ahLst/>
              <a:cxnLst/>
              <a:rect l="l" t="t" r="r" b="b"/>
              <a:pathLst>
                <a:path w="357505">
                  <a:moveTo>
                    <a:pt x="0" y="0"/>
                  </a:moveTo>
                  <a:lnTo>
                    <a:pt x="357482" y="0"/>
                  </a:lnTo>
                </a:path>
              </a:pathLst>
            </a:custGeom>
            <a:ln w="23382">
              <a:solidFill>
                <a:srgbClr val="090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7071664" y="4111209"/>
              <a:ext cx="73880" cy="145918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5974618" y="3366452"/>
              <a:ext cx="906780" cy="1205865"/>
            </a:xfrm>
            <a:custGeom>
              <a:avLst/>
              <a:gdLst/>
              <a:ahLst/>
              <a:cxnLst/>
              <a:rect l="l" t="t" r="r" b="b"/>
              <a:pathLst>
                <a:path w="906780" h="1205864">
                  <a:moveTo>
                    <a:pt x="817599" y="1205462"/>
                  </a:moveTo>
                  <a:lnTo>
                    <a:pt x="89180" y="1205462"/>
                  </a:lnTo>
                  <a:lnTo>
                    <a:pt x="54466" y="1198628"/>
                  </a:lnTo>
                  <a:lnTo>
                    <a:pt x="26119" y="1179990"/>
                  </a:lnTo>
                  <a:lnTo>
                    <a:pt x="7007" y="1152342"/>
                  </a:lnTo>
                  <a:lnTo>
                    <a:pt x="0" y="1118480"/>
                  </a:lnTo>
                  <a:lnTo>
                    <a:pt x="0" y="86981"/>
                  </a:lnTo>
                  <a:lnTo>
                    <a:pt x="7007" y="53119"/>
                  </a:lnTo>
                  <a:lnTo>
                    <a:pt x="26119" y="25471"/>
                  </a:lnTo>
                  <a:lnTo>
                    <a:pt x="54466" y="6833"/>
                  </a:lnTo>
                  <a:lnTo>
                    <a:pt x="89180" y="0"/>
                  </a:lnTo>
                  <a:lnTo>
                    <a:pt x="817599" y="0"/>
                  </a:lnTo>
                  <a:lnTo>
                    <a:pt x="852308" y="6833"/>
                  </a:lnTo>
                  <a:lnTo>
                    <a:pt x="880645" y="25471"/>
                  </a:lnTo>
                  <a:lnTo>
                    <a:pt x="899746" y="53119"/>
                  </a:lnTo>
                  <a:lnTo>
                    <a:pt x="906750" y="86981"/>
                  </a:lnTo>
                  <a:lnTo>
                    <a:pt x="906750" y="1118480"/>
                  </a:lnTo>
                  <a:lnTo>
                    <a:pt x="899746" y="1152342"/>
                  </a:lnTo>
                  <a:lnTo>
                    <a:pt x="880645" y="1179990"/>
                  </a:lnTo>
                  <a:lnTo>
                    <a:pt x="852308" y="1198628"/>
                  </a:lnTo>
                  <a:lnTo>
                    <a:pt x="817599" y="120546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5974618" y="3366439"/>
              <a:ext cx="906780" cy="1205865"/>
            </a:xfrm>
            <a:custGeom>
              <a:avLst/>
              <a:gdLst/>
              <a:ahLst/>
              <a:cxnLst/>
              <a:rect l="l" t="t" r="r" b="b"/>
              <a:pathLst>
                <a:path w="906780" h="1205864">
                  <a:moveTo>
                    <a:pt x="906750" y="1118480"/>
                  </a:moveTo>
                  <a:lnTo>
                    <a:pt x="899746" y="1152342"/>
                  </a:lnTo>
                  <a:lnTo>
                    <a:pt x="880645" y="1179990"/>
                  </a:lnTo>
                  <a:lnTo>
                    <a:pt x="852308" y="1198628"/>
                  </a:lnTo>
                  <a:lnTo>
                    <a:pt x="817599" y="1205462"/>
                  </a:lnTo>
                  <a:lnTo>
                    <a:pt x="89180" y="1205462"/>
                  </a:lnTo>
                  <a:lnTo>
                    <a:pt x="54466" y="1198628"/>
                  </a:lnTo>
                  <a:lnTo>
                    <a:pt x="26119" y="1179990"/>
                  </a:lnTo>
                  <a:lnTo>
                    <a:pt x="7007" y="1152342"/>
                  </a:lnTo>
                  <a:lnTo>
                    <a:pt x="0" y="1118480"/>
                  </a:lnTo>
                  <a:lnTo>
                    <a:pt x="0" y="86981"/>
                  </a:lnTo>
                  <a:lnTo>
                    <a:pt x="7007" y="53119"/>
                  </a:lnTo>
                  <a:lnTo>
                    <a:pt x="26119" y="25471"/>
                  </a:lnTo>
                  <a:lnTo>
                    <a:pt x="54466" y="6833"/>
                  </a:lnTo>
                  <a:lnTo>
                    <a:pt x="89180" y="0"/>
                  </a:lnTo>
                  <a:lnTo>
                    <a:pt x="817599" y="0"/>
                  </a:lnTo>
                  <a:lnTo>
                    <a:pt x="852308" y="6833"/>
                  </a:lnTo>
                  <a:lnTo>
                    <a:pt x="880645" y="25471"/>
                  </a:lnTo>
                  <a:lnTo>
                    <a:pt x="899746" y="53119"/>
                  </a:lnTo>
                  <a:lnTo>
                    <a:pt x="906750" y="86981"/>
                  </a:lnTo>
                  <a:lnTo>
                    <a:pt x="906750" y="1118480"/>
                  </a:lnTo>
                  <a:close/>
                </a:path>
                <a:path w="906780" h="1205864">
                  <a:moveTo>
                    <a:pt x="661994" y="190856"/>
                  </a:moveTo>
                  <a:lnTo>
                    <a:pt x="244785" y="190856"/>
                  </a:lnTo>
                  <a:lnTo>
                    <a:pt x="244785" y="158471"/>
                  </a:lnTo>
                  <a:lnTo>
                    <a:pt x="661994" y="158471"/>
                  </a:lnTo>
                  <a:lnTo>
                    <a:pt x="661994" y="190856"/>
                  </a:lnTo>
                  <a:close/>
                </a:path>
                <a:path w="906780" h="1205864">
                  <a:moveTo>
                    <a:pt x="661994" y="312033"/>
                  </a:moveTo>
                  <a:lnTo>
                    <a:pt x="244785" y="312033"/>
                  </a:lnTo>
                  <a:lnTo>
                    <a:pt x="244785" y="279649"/>
                  </a:lnTo>
                  <a:lnTo>
                    <a:pt x="661994" y="279649"/>
                  </a:lnTo>
                  <a:lnTo>
                    <a:pt x="661994" y="312033"/>
                  </a:lnTo>
                  <a:close/>
                </a:path>
                <a:path w="906780" h="1205864">
                  <a:moveTo>
                    <a:pt x="661994" y="708067"/>
                  </a:moveTo>
                  <a:lnTo>
                    <a:pt x="244785" y="708067"/>
                  </a:lnTo>
                  <a:lnTo>
                    <a:pt x="244785" y="675683"/>
                  </a:lnTo>
                  <a:lnTo>
                    <a:pt x="661994" y="675683"/>
                  </a:lnTo>
                  <a:lnTo>
                    <a:pt x="661994" y="708067"/>
                  </a:lnTo>
                  <a:close/>
                </a:path>
                <a:path w="906780" h="1205864">
                  <a:moveTo>
                    <a:pt x="661994" y="829303"/>
                  </a:moveTo>
                  <a:lnTo>
                    <a:pt x="244785" y="829303"/>
                  </a:lnTo>
                  <a:lnTo>
                    <a:pt x="244785" y="796919"/>
                  </a:lnTo>
                  <a:lnTo>
                    <a:pt x="661994" y="796919"/>
                  </a:lnTo>
                  <a:lnTo>
                    <a:pt x="661994" y="829303"/>
                  </a:lnTo>
                  <a:close/>
                </a:path>
                <a:path w="906780" h="1205864">
                  <a:moveTo>
                    <a:pt x="661994" y="950480"/>
                  </a:moveTo>
                  <a:lnTo>
                    <a:pt x="244785" y="950480"/>
                  </a:lnTo>
                  <a:lnTo>
                    <a:pt x="244785" y="918096"/>
                  </a:lnTo>
                  <a:lnTo>
                    <a:pt x="661994" y="918096"/>
                  </a:lnTo>
                  <a:lnTo>
                    <a:pt x="661994" y="950480"/>
                  </a:lnTo>
                  <a:close/>
                </a:path>
                <a:path w="906780" h="1205864">
                  <a:moveTo>
                    <a:pt x="661994" y="1071658"/>
                  </a:moveTo>
                  <a:lnTo>
                    <a:pt x="244785" y="1071658"/>
                  </a:lnTo>
                  <a:lnTo>
                    <a:pt x="244785" y="1039274"/>
                  </a:lnTo>
                  <a:lnTo>
                    <a:pt x="661994" y="1039274"/>
                  </a:lnTo>
                  <a:lnTo>
                    <a:pt x="661994" y="1071658"/>
                  </a:lnTo>
                  <a:close/>
                </a:path>
              </a:pathLst>
            </a:custGeom>
            <a:ln w="23390">
              <a:solidFill>
                <a:srgbClr val="090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6315867" y="3750385"/>
              <a:ext cx="224790" cy="203835"/>
            </a:xfrm>
            <a:custGeom>
              <a:avLst/>
              <a:gdLst/>
              <a:ahLst/>
              <a:cxnLst/>
              <a:rect l="l" t="t" r="r" b="b"/>
              <a:pathLst>
                <a:path w="224790" h="203835">
                  <a:moveTo>
                    <a:pt x="224281" y="203833"/>
                  </a:moveTo>
                  <a:lnTo>
                    <a:pt x="0" y="203833"/>
                  </a:lnTo>
                  <a:lnTo>
                    <a:pt x="0" y="0"/>
                  </a:lnTo>
                  <a:lnTo>
                    <a:pt x="224281" y="0"/>
                  </a:lnTo>
                  <a:lnTo>
                    <a:pt x="224281" y="20383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6315867" y="3750373"/>
              <a:ext cx="224790" cy="203835"/>
            </a:xfrm>
            <a:custGeom>
              <a:avLst/>
              <a:gdLst/>
              <a:ahLst/>
              <a:cxnLst/>
              <a:rect l="l" t="t" r="r" b="b"/>
              <a:pathLst>
                <a:path w="224790" h="203835">
                  <a:moveTo>
                    <a:pt x="224281" y="203833"/>
                  </a:moveTo>
                  <a:lnTo>
                    <a:pt x="0" y="203833"/>
                  </a:lnTo>
                  <a:lnTo>
                    <a:pt x="0" y="0"/>
                  </a:lnTo>
                  <a:lnTo>
                    <a:pt x="224281" y="0"/>
                  </a:lnTo>
                  <a:lnTo>
                    <a:pt x="224281" y="203833"/>
                  </a:lnTo>
                  <a:close/>
                </a:path>
              </a:pathLst>
            </a:custGeom>
            <a:ln w="23389">
              <a:solidFill>
                <a:srgbClr val="090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/>
          <p:nvPr/>
        </p:nvSpPr>
        <p:spPr>
          <a:xfrm>
            <a:off x="6193157" y="5683495"/>
            <a:ext cx="1529893" cy="88608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241121" y="5528055"/>
            <a:ext cx="1489168" cy="119062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274433" y="5504637"/>
            <a:ext cx="1198159" cy="123806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6" name="object 86"/>
          <p:cNvGrpSpPr/>
          <p:nvPr/>
        </p:nvGrpSpPr>
        <p:grpSpPr>
          <a:xfrm>
            <a:off x="12581024" y="5389993"/>
            <a:ext cx="436880" cy="718820"/>
            <a:chOff x="12581024" y="5389993"/>
            <a:chExt cx="436880" cy="718820"/>
          </a:xfrm>
        </p:grpSpPr>
        <p:sp>
          <p:nvSpPr>
            <p:cNvPr id="87" name="object 87"/>
            <p:cNvSpPr/>
            <p:nvPr/>
          </p:nvSpPr>
          <p:spPr>
            <a:xfrm>
              <a:off x="12673462" y="5405114"/>
              <a:ext cx="252095" cy="262890"/>
            </a:xfrm>
            <a:custGeom>
              <a:avLst/>
              <a:gdLst/>
              <a:ahLst/>
              <a:cxnLst/>
              <a:rect l="l" t="t" r="r" b="b"/>
              <a:pathLst>
                <a:path w="252095" h="262889">
                  <a:moveTo>
                    <a:pt x="251710" y="131298"/>
                  </a:moveTo>
                  <a:lnTo>
                    <a:pt x="241820" y="182420"/>
                  </a:lnTo>
                  <a:lnTo>
                    <a:pt x="214847" y="224172"/>
                  </a:lnTo>
                  <a:lnTo>
                    <a:pt x="174842" y="252324"/>
                  </a:lnTo>
                  <a:lnTo>
                    <a:pt x="125855" y="262648"/>
                  </a:lnTo>
                  <a:lnTo>
                    <a:pt x="76867" y="252324"/>
                  </a:lnTo>
                  <a:lnTo>
                    <a:pt x="36863" y="224172"/>
                  </a:lnTo>
                  <a:lnTo>
                    <a:pt x="9890" y="182420"/>
                  </a:lnTo>
                  <a:lnTo>
                    <a:pt x="0" y="131298"/>
                  </a:lnTo>
                  <a:lnTo>
                    <a:pt x="9890" y="80185"/>
                  </a:lnTo>
                  <a:lnTo>
                    <a:pt x="36863" y="38450"/>
                  </a:lnTo>
                  <a:lnTo>
                    <a:pt x="76867" y="10316"/>
                  </a:lnTo>
                  <a:lnTo>
                    <a:pt x="125855" y="0"/>
                  </a:lnTo>
                  <a:lnTo>
                    <a:pt x="174842" y="10316"/>
                  </a:lnTo>
                  <a:lnTo>
                    <a:pt x="214847" y="38450"/>
                  </a:lnTo>
                  <a:lnTo>
                    <a:pt x="241820" y="80185"/>
                  </a:lnTo>
                  <a:lnTo>
                    <a:pt x="251710" y="131298"/>
                  </a:lnTo>
                  <a:close/>
                </a:path>
              </a:pathLst>
            </a:custGeom>
            <a:ln w="30241">
              <a:solidFill>
                <a:srgbClr val="1511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2596145" y="5703105"/>
              <a:ext cx="406400" cy="390525"/>
            </a:xfrm>
            <a:custGeom>
              <a:avLst/>
              <a:gdLst/>
              <a:ahLst/>
              <a:cxnLst/>
              <a:rect l="l" t="t" r="r" b="b"/>
              <a:pathLst>
                <a:path w="406400" h="390525">
                  <a:moveTo>
                    <a:pt x="406346" y="390318"/>
                  </a:moveTo>
                  <a:lnTo>
                    <a:pt x="0" y="390318"/>
                  </a:lnTo>
                  <a:lnTo>
                    <a:pt x="0" y="136691"/>
                  </a:lnTo>
                  <a:lnTo>
                    <a:pt x="9253" y="83480"/>
                  </a:lnTo>
                  <a:lnTo>
                    <a:pt x="34488" y="40032"/>
                  </a:lnTo>
                  <a:lnTo>
                    <a:pt x="71913" y="10740"/>
                  </a:lnTo>
                  <a:lnTo>
                    <a:pt x="117740" y="0"/>
                  </a:lnTo>
                  <a:lnTo>
                    <a:pt x="288605" y="0"/>
                  </a:lnTo>
                  <a:lnTo>
                    <a:pt x="334432" y="10740"/>
                  </a:lnTo>
                  <a:lnTo>
                    <a:pt x="371858" y="40032"/>
                  </a:lnTo>
                  <a:lnTo>
                    <a:pt x="397092" y="83480"/>
                  </a:lnTo>
                  <a:lnTo>
                    <a:pt x="406346" y="136691"/>
                  </a:lnTo>
                  <a:lnTo>
                    <a:pt x="406346" y="390318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2596145" y="5703094"/>
              <a:ext cx="406400" cy="390525"/>
            </a:xfrm>
            <a:custGeom>
              <a:avLst/>
              <a:gdLst/>
              <a:ahLst/>
              <a:cxnLst/>
              <a:rect l="l" t="t" r="r" b="b"/>
              <a:pathLst>
                <a:path w="406400" h="390525">
                  <a:moveTo>
                    <a:pt x="406346" y="390318"/>
                  </a:moveTo>
                  <a:lnTo>
                    <a:pt x="406346" y="136691"/>
                  </a:lnTo>
                  <a:lnTo>
                    <a:pt x="397092" y="83480"/>
                  </a:lnTo>
                  <a:lnTo>
                    <a:pt x="371858" y="40032"/>
                  </a:lnTo>
                  <a:lnTo>
                    <a:pt x="334432" y="10740"/>
                  </a:lnTo>
                  <a:lnTo>
                    <a:pt x="288605" y="0"/>
                  </a:lnTo>
                  <a:lnTo>
                    <a:pt x="117740" y="0"/>
                  </a:lnTo>
                  <a:lnTo>
                    <a:pt x="71913" y="10740"/>
                  </a:lnTo>
                  <a:lnTo>
                    <a:pt x="34488" y="40032"/>
                  </a:lnTo>
                  <a:lnTo>
                    <a:pt x="9253" y="83480"/>
                  </a:lnTo>
                  <a:lnTo>
                    <a:pt x="0" y="136691"/>
                  </a:lnTo>
                  <a:lnTo>
                    <a:pt x="0" y="390318"/>
                  </a:lnTo>
                  <a:lnTo>
                    <a:pt x="406346" y="390318"/>
                  </a:lnTo>
                  <a:close/>
                </a:path>
                <a:path w="406400" h="390525">
                  <a:moveTo>
                    <a:pt x="100956" y="6955"/>
                  </a:moveTo>
                  <a:lnTo>
                    <a:pt x="201560" y="166883"/>
                  </a:lnTo>
                  <a:lnTo>
                    <a:pt x="300903" y="4385"/>
                  </a:lnTo>
                </a:path>
                <a:path w="406400" h="390525">
                  <a:moveTo>
                    <a:pt x="201560" y="168647"/>
                  </a:moveTo>
                  <a:lnTo>
                    <a:pt x="201560" y="387142"/>
                  </a:lnTo>
                </a:path>
              </a:pathLst>
            </a:custGeom>
            <a:ln w="30241">
              <a:solidFill>
                <a:srgbClr val="1511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/>
          <p:nvPr/>
        </p:nvSpPr>
        <p:spPr>
          <a:xfrm>
            <a:off x="13001180" y="6157524"/>
            <a:ext cx="406400" cy="688340"/>
          </a:xfrm>
          <a:custGeom>
            <a:avLst/>
            <a:gdLst/>
            <a:ahLst/>
            <a:cxnLst/>
            <a:rect l="l" t="t" r="r" b="b"/>
            <a:pathLst>
              <a:path w="406400" h="688340">
                <a:moveTo>
                  <a:pt x="328978" y="131349"/>
                </a:moveTo>
                <a:lnTo>
                  <a:pt x="319095" y="182463"/>
                </a:lnTo>
                <a:lnTo>
                  <a:pt x="292140" y="224197"/>
                </a:lnTo>
                <a:lnTo>
                  <a:pt x="252152" y="252332"/>
                </a:lnTo>
                <a:lnTo>
                  <a:pt x="203173" y="262648"/>
                </a:lnTo>
                <a:lnTo>
                  <a:pt x="154185" y="252332"/>
                </a:lnTo>
                <a:lnTo>
                  <a:pt x="114180" y="224197"/>
                </a:lnTo>
                <a:lnTo>
                  <a:pt x="87208" y="182463"/>
                </a:lnTo>
                <a:lnTo>
                  <a:pt x="77317" y="131349"/>
                </a:lnTo>
                <a:lnTo>
                  <a:pt x="87208" y="80227"/>
                </a:lnTo>
                <a:lnTo>
                  <a:pt x="114180" y="38476"/>
                </a:lnTo>
                <a:lnTo>
                  <a:pt x="154185" y="10323"/>
                </a:lnTo>
                <a:lnTo>
                  <a:pt x="203173" y="0"/>
                </a:lnTo>
                <a:lnTo>
                  <a:pt x="252152" y="10323"/>
                </a:lnTo>
                <a:lnTo>
                  <a:pt x="292140" y="38476"/>
                </a:lnTo>
                <a:lnTo>
                  <a:pt x="319095" y="80227"/>
                </a:lnTo>
                <a:lnTo>
                  <a:pt x="328978" y="131349"/>
                </a:lnTo>
                <a:close/>
              </a:path>
              <a:path w="406400" h="688340">
                <a:moveTo>
                  <a:pt x="406295" y="688313"/>
                </a:moveTo>
                <a:lnTo>
                  <a:pt x="406295" y="434672"/>
                </a:lnTo>
                <a:lnTo>
                  <a:pt x="397049" y="381490"/>
                </a:lnTo>
                <a:lnTo>
                  <a:pt x="371832" y="338056"/>
                </a:lnTo>
                <a:lnTo>
                  <a:pt x="334424" y="308770"/>
                </a:lnTo>
                <a:lnTo>
                  <a:pt x="288605" y="298030"/>
                </a:lnTo>
                <a:lnTo>
                  <a:pt x="117740" y="298030"/>
                </a:lnTo>
                <a:lnTo>
                  <a:pt x="71913" y="308770"/>
                </a:lnTo>
                <a:lnTo>
                  <a:pt x="34488" y="338056"/>
                </a:lnTo>
                <a:lnTo>
                  <a:pt x="9253" y="381490"/>
                </a:lnTo>
                <a:lnTo>
                  <a:pt x="0" y="434672"/>
                </a:lnTo>
                <a:lnTo>
                  <a:pt x="0" y="688313"/>
                </a:lnTo>
                <a:lnTo>
                  <a:pt x="406295" y="688313"/>
                </a:lnTo>
                <a:close/>
              </a:path>
              <a:path w="406400" h="688340">
                <a:moveTo>
                  <a:pt x="100956" y="304935"/>
                </a:moveTo>
                <a:lnTo>
                  <a:pt x="201560" y="464913"/>
                </a:lnTo>
                <a:lnTo>
                  <a:pt x="300903" y="302365"/>
                </a:lnTo>
              </a:path>
              <a:path w="406400" h="688340">
                <a:moveTo>
                  <a:pt x="201560" y="466678"/>
                </a:moveTo>
                <a:lnTo>
                  <a:pt x="201560" y="688313"/>
                </a:lnTo>
              </a:path>
            </a:pathLst>
          </a:custGeom>
          <a:ln w="30241">
            <a:solidFill>
              <a:srgbClr val="1511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225040" y="6157524"/>
            <a:ext cx="406400" cy="688340"/>
          </a:xfrm>
          <a:custGeom>
            <a:avLst/>
            <a:gdLst/>
            <a:ahLst/>
            <a:cxnLst/>
            <a:rect l="l" t="t" r="r" b="b"/>
            <a:pathLst>
              <a:path w="406400" h="688340">
                <a:moveTo>
                  <a:pt x="329018" y="131349"/>
                </a:moveTo>
                <a:lnTo>
                  <a:pt x="319127" y="182463"/>
                </a:lnTo>
                <a:lnTo>
                  <a:pt x="292155" y="224197"/>
                </a:lnTo>
                <a:lnTo>
                  <a:pt x="252150" y="252332"/>
                </a:lnTo>
                <a:lnTo>
                  <a:pt x="203162" y="262648"/>
                </a:lnTo>
                <a:lnTo>
                  <a:pt x="154175" y="252332"/>
                </a:lnTo>
                <a:lnTo>
                  <a:pt x="114170" y="224197"/>
                </a:lnTo>
                <a:lnTo>
                  <a:pt x="87198" y="182463"/>
                </a:lnTo>
                <a:lnTo>
                  <a:pt x="77307" y="131349"/>
                </a:lnTo>
                <a:lnTo>
                  <a:pt x="87198" y="80227"/>
                </a:lnTo>
                <a:lnTo>
                  <a:pt x="114170" y="38476"/>
                </a:lnTo>
                <a:lnTo>
                  <a:pt x="154175" y="10323"/>
                </a:lnTo>
                <a:lnTo>
                  <a:pt x="203162" y="0"/>
                </a:lnTo>
                <a:lnTo>
                  <a:pt x="252150" y="10323"/>
                </a:lnTo>
                <a:lnTo>
                  <a:pt x="292155" y="38476"/>
                </a:lnTo>
                <a:lnTo>
                  <a:pt x="319127" y="80227"/>
                </a:lnTo>
                <a:lnTo>
                  <a:pt x="329018" y="131349"/>
                </a:lnTo>
                <a:close/>
              </a:path>
              <a:path w="406400" h="688340">
                <a:moveTo>
                  <a:pt x="406285" y="688313"/>
                </a:moveTo>
                <a:lnTo>
                  <a:pt x="406285" y="434672"/>
                </a:lnTo>
                <a:lnTo>
                  <a:pt x="397039" y="381490"/>
                </a:lnTo>
                <a:lnTo>
                  <a:pt x="371822" y="338056"/>
                </a:lnTo>
                <a:lnTo>
                  <a:pt x="334414" y="308770"/>
                </a:lnTo>
                <a:lnTo>
                  <a:pt x="288595" y="298030"/>
                </a:lnTo>
                <a:lnTo>
                  <a:pt x="117680" y="298030"/>
                </a:lnTo>
                <a:lnTo>
                  <a:pt x="71883" y="308770"/>
                </a:lnTo>
                <a:lnTo>
                  <a:pt x="34476" y="338056"/>
                </a:lnTo>
                <a:lnTo>
                  <a:pt x="9251" y="381490"/>
                </a:lnTo>
                <a:lnTo>
                  <a:pt x="0" y="434672"/>
                </a:lnTo>
                <a:lnTo>
                  <a:pt x="0" y="688313"/>
                </a:lnTo>
                <a:lnTo>
                  <a:pt x="406285" y="688313"/>
                </a:lnTo>
                <a:close/>
              </a:path>
              <a:path w="406400" h="688340">
                <a:moveTo>
                  <a:pt x="100946" y="304935"/>
                </a:moveTo>
                <a:lnTo>
                  <a:pt x="201550" y="464913"/>
                </a:lnTo>
                <a:lnTo>
                  <a:pt x="300893" y="302365"/>
                </a:lnTo>
              </a:path>
              <a:path w="406400" h="688340">
                <a:moveTo>
                  <a:pt x="201550" y="466678"/>
                </a:moveTo>
                <a:lnTo>
                  <a:pt x="201550" y="688313"/>
                </a:lnTo>
              </a:path>
            </a:pathLst>
          </a:custGeom>
          <a:ln w="30241">
            <a:solidFill>
              <a:srgbClr val="1511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712776" y="6197443"/>
            <a:ext cx="187325" cy="220345"/>
          </a:xfrm>
          <a:custGeom>
            <a:avLst/>
            <a:gdLst/>
            <a:ahLst/>
            <a:cxnLst/>
            <a:rect l="l" t="t" r="r" b="b"/>
            <a:pathLst>
              <a:path w="187325" h="220345">
                <a:moveTo>
                  <a:pt x="90926" y="0"/>
                </a:moveTo>
                <a:lnTo>
                  <a:pt x="90926" y="124141"/>
                </a:lnTo>
                <a:lnTo>
                  <a:pt x="187044" y="220209"/>
                </a:lnTo>
              </a:path>
              <a:path w="187325" h="220345">
                <a:moveTo>
                  <a:pt x="90926" y="124141"/>
                </a:moveTo>
                <a:lnTo>
                  <a:pt x="0" y="215068"/>
                </a:lnTo>
              </a:path>
            </a:pathLst>
          </a:custGeom>
          <a:ln w="30241">
            <a:solidFill>
              <a:srgbClr val="15112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6254287" y="7712957"/>
            <a:ext cx="1267460" cy="1224915"/>
            <a:chOff x="6254287" y="7712957"/>
            <a:chExt cx="1267460" cy="1224915"/>
          </a:xfrm>
        </p:grpSpPr>
        <p:sp>
          <p:nvSpPr>
            <p:cNvPr id="94" name="object 94"/>
            <p:cNvSpPr/>
            <p:nvPr/>
          </p:nvSpPr>
          <p:spPr>
            <a:xfrm>
              <a:off x="6699171" y="7728527"/>
              <a:ext cx="377825" cy="1193800"/>
            </a:xfrm>
            <a:custGeom>
              <a:avLst/>
              <a:gdLst/>
              <a:ahLst/>
              <a:cxnLst/>
              <a:rect l="l" t="t" r="r" b="b"/>
              <a:pathLst>
                <a:path w="377825" h="1193800">
                  <a:moveTo>
                    <a:pt x="377245" y="1193229"/>
                  </a:moveTo>
                  <a:lnTo>
                    <a:pt x="330907" y="1193229"/>
                  </a:lnTo>
                  <a:lnTo>
                    <a:pt x="211760" y="1061013"/>
                  </a:lnTo>
                  <a:lnTo>
                    <a:pt x="211760" y="1193229"/>
                  </a:lnTo>
                  <a:lnTo>
                    <a:pt x="165422" y="1193229"/>
                  </a:lnTo>
                  <a:lnTo>
                    <a:pt x="165422" y="1061013"/>
                  </a:lnTo>
                  <a:lnTo>
                    <a:pt x="46275" y="1193229"/>
                  </a:lnTo>
                  <a:lnTo>
                    <a:pt x="0" y="1193229"/>
                  </a:lnTo>
                  <a:lnTo>
                    <a:pt x="165422" y="1009565"/>
                  </a:lnTo>
                  <a:lnTo>
                    <a:pt x="165422" y="0"/>
                  </a:lnTo>
                  <a:lnTo>
                    <a:pt x="211760" y="0"/>
                  </a:lnTo>
                  <a:lnTo>
                    <a:pt x="211760" y="1009565"/>
                  </a:lnTo>
                  <a:lnTo>
                    <a:pt x="377245" y="119322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699171" y="7728521"/>
              <a:ext cx="377825" cy="1193800"/>
            </a:xfrm>
            <a:custGeom>
              <a:avLst/>
              <a:gdLst/>
              <a:ahLst/>
              <a:cxnLst/>
              <a:rect l="l" t="t" r="r" b="b"/>
              <a:pathLst>
                <a:path w="377825" h="1193800">
                  <a:moveTo>
                    <a:pt x="377245" y="1193229"/>
                  </a:moveTo>
                  <a:lnTo>
                    <a:pt x="211760" y="1009565"/>
                  </a:lnTo>
                  <a:lnTo>
                    <a:pt x="211760" y="0"/>
                  </a:lnTo>
                  <a:lnTo>
                    <a:pt x="165422" y="0"/>
                  </a:lnTo>
                  <a:lnTo>
                    <a:pt x="165422" y="1009565"/>
                  </a:lnTo>
                  <a:lnTo>
                    <a:pt x="0" y="1193229"/>
                  </a:lnTo>
                  <a:lnTo>
                    <a:pt x="46275" y="1193229"/>
                  </a:lnTo>
                  <a:lnTo>
                    <a:pt x="165422" y="1061013"/>
                  </a:lnTo>
                  <a:lnTo>
                    <a:pt x="165422" y="1193229"/>
                  </a:lnTo>
                  <a:lnTo>
                    <a:pt x="211760" y="1193229"/>
                  </a:lnTo>
                  <a:lnTo>
                    <a:pt x="211760" y="1061013"/>
                  </a:lnTo>
                  <a:lnTo>
                    <a:pt x="330907" y="1193229"/>
                  </a:lnTo>
                  <a:lnTo>
                    <a:pt x="377245" y="1193229"/>
                  </a:lnTo>
                  <a:close/>
                </a:path>
              </a:pathLst>
            </a:custGeom>
            <a:ln w="31127">
              <a:solidFill>
                <a:srgbClr val="1825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293026" y="7821320"/>
              <a:ext cx="1189990" cy="650875"/>
            </a:xfrm>
            <a:custGeom>
              <a:avLst/>
              <a:gdLst/>
              <a:ahLst/>
              <a:cxnLst/>
              <a:rect l="l" t="t" r="r" b="b"/>
              <a:pathLst>
                <a:path w="1189990" h="650875">
                  <a:moveTo>
                    <a:pt x="1189471" y="650356"/>
                  </a:moveTo>
                  <a:lnTo>
                    <a:pt x="0" y="650356"/>
                  </a:lnTo>
                  <a:lnTo>
                    <a:pt x="0" y="0"/>
                  </a:lnTo>
                  <a:lnTo>
                    <a:pt x="1189471" y="0"/>
                  </a:lnTo>
                  <a:lnTo>
                    <a:pt x="1189471" y="65035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277456" y="7805817"/>
              <a:ext cx="1221105" cy="681355"/>
            </a:xfrm>
            <a:custGeom>
              <a:avLst/>
              <a:gdLst/>
              <a:ahLst/>
              <a:cxnLst/>
              <a:rect l="l" t="t" r="r" b="b"/>
              <a:pathLst>
                <a:path w="1221104" h="681354">
                  <a:moveTo>
                    <a:pt x="17632" y="44134"/>
                  </a:moveTo>
                  <a:lnTo>
                    <a:pt x="13502" y="44134"/>
                  </a:lnTo>
                  <a:lnTo>
                    <a:pt x="11522" y="44524"/>
                  </a:lnTo>
                  <a:lnTo>
                    <a:pt x="0" y="57578"/>
                  </a:lnTo>
                  <a:lnTo>
                    <a:pt x="0" y="667911"/>
                  </a:lnTo>
                  <a:lnTo>
                    <a:pt x="13502" y="681349"/>
                  </a:lnTo>
                  <a:lnTo>
                    <a:pt x="1207103" y="681349"/>
                  </a:lnTo>
                  <a:lnTo>
                    <a:pt x="1220612" y="667911"/>
                  </a:lnTo>
                  <a:lnTo>
                    <a:pt x="1220612" y="665853"/>
                  </a:lnTo>
                  <a:lnTo>
                    <a:pt x="15570" y="665853"/>
                  </a:lnTo>
                  <a:lnTo>
                    <a:pt x="15570" y="650356"/>
                  </a:lnTo>
                  <a:lnTo>
                    <a:pt x="31141" y="650356"/>
                  </a:lnTo>
                  <a:lnTo>
                    <a:pt x="31141" y="57578"/>
                  </a:lnTo>
                  <a:lnTo>
                    <a:pt x="19618" y="44524"/>
                  </a:lnTo>
                  <a:lnTo>
                    <a:pt x="17632" y="44134"/>
                  </a:lnTo>
                  <a:close/>
                </a:path>
                <a:path w="1221104" h="681354">
                  <a:moveTo>
                    <a:pt x="31141" y="650356"/>
                  </a:moveTo>
                  <a:lnTo>
                    <a:pt x="15570" y="650356"/>
                  </a:lnTo>
                  <a:lnTo>
                    <a:pt x="15570" y="665853"/>
                  </a:lnTo>
                  <a:lnTo>
                    <a:pt x="31141" y="665853"/>
                  </a:lnTo>
                  <a:lnTo>
                    <a:pt x="31141" y="650356"/>
                  </a:lnTo>
                  <a:close/>
                </a:path>
                <a:path w="1221104" h="681354">
                  <a:moveTo>
                    <a:pt x="1189471" y="650356"/>
                  </a:moveTo>
                  <a:lnTo>
                    <a:pt x="31141" y="650356"/>
                  </a:lnTo>
                  <a:lnTo>
                    <a:pt x="31141" y="665853"/>
                  </a:lnTo>
                  <a:lnTo>
                    <a:pt x="1189471" y="665853"/>
                  </a:lnTo>
                  <a:lnTo>
                    <a:pt x="1189471" y="650356"/>
                  </a:lnTo>
                  <a:close/>
                </a:path>
                <a:path w="1221104" h="681354">
                  <a:moveTo>
                    <a:pt x="1207103" y="489069"/>
                  </a:moveTo>
                  <a:lnTo>
                    <a:pt x="1202974" y="489069"/>
                  </a:lnTo>
                  <a:lnTo>
                    <a:pt x="1200993" y="489459"/>
                  </a:lnTo>
                  <a:lnTo>
                    <a:pt x="1189471" y="502507"/>
                  </a:lnTo>
                  <a:lnTo>
                    <a:pt x="1189471" y="665853"/>
                  </a:lnTo>
                  <a:lnTo>
                    <a:pt x="1205042" y="665853"/>
                  </a:lnTo>
                  <a:lnTo>
                    <a:pt x="1205042" y="650356"/>
                  </a:lnTo>
                  <a:lnTo>
                    <a:pt x="1220612" y="650356"/>
                  </a:lnTo>
                  <a:lnTo>
                    <a:pt x="1220612" y="502507"/>
                  </a:lnTo>
                  <a:lnTo>
                    <a:pt x="1220220" y="500536"/>
                  </a:lnTo>
                  <a:lnTo>
                    <a:pt x="1209090" y="489459"/>
                  </a:lnTo>
                  <a:lnTo>
                    <a:pt x="1207103" y="489069"/>
                  </a:lnTo>
                  <a:close/>
                </a:path>
                <a:path w="1221104" h="681354">
                  <a:moveTo>
                    <a:pt x="1220612" y="650356"/>
                  </a:moveTo>
                  <a:lnTo>
                    <a:pt x="1205042" y="650356"/>
                  </a:lnTo>
                  <a:lnTo>
                    <a:pt x="1205042" y="665853"/>
                  </a:lnTo>
                  <a:lnTo>
                    <a:pt x="1220612" y="665853"/>
                  </a:lnTo>
                  <a:lnTo>
                    <a:pt x="1220612" y="650356"/>
                  </a:lnTo>
                  <a:close/>
                </a:path>
                <a:path w="1221104" h="681354">
                  <a:moveTo>
                    <a:pt x="1205042" y="15496"/>
                  </a:moveTo>
                  <a:lnTo>
                    <a:pt x="1189471" y="15496"/>
                  </a:lnTo>
                  <a:lnTo>
                    <a:pt x="1189471" y="320665"/>
                  </a:lnTo>
                  <a:lnTo>
                    <a:pt x="1202974" y="334104"/>
                  </a:lnTo>
                  <a:lnTo>
                    <a:pt x="1207103" y="334104"/>
                  </a:lnTo>
                  <a:lnTo>
                    <a:pt x="1220612" y="320665"/>
                  </a:lnTo>
                  <a:lnTo>
                    <a:pt x="1220612" y="30992"/>
                  </a:lnTo>
                  <a:lnTo>
                    <a:pt x="1205042" y="30992"/>
                  </a:lnTo>
                  <a:lnTo>
                    <a:pt x="1205042" y="15496"/>
                  </a:lnTo>
                  <a:close/>
                </a:path>
                <a:path w="1221104" h="681354">
                  <a:moveTo>
                    <a:pt x="1207103" y="0"/>
                  </a:moveTo>
                  <a:lnTo>
                    <a:pt x="156005" y="0"/>
                  </a:lnTo>
                  <a:lnTo>
                    <a:pt x="154024" y="396"/>
                  </a:lnTo>
                  <a:lnTo>
                    <a:pt x="142502" y="13438"/>
                  </a:lnTo>
                  <a:lnTo>
                    <a:pt x="142502" y="17554"/>
                  </a:lnTo>
                  <a:lnTo>
                    <a:pt x="156005" y="30992"/>
                  </a:lnTo>
                  <a:lnTo>
                    <a:pt x="1189471" y="30992"/>
                  </a:lnTo>
                  <a:lnTo>
                    <a:pt x="1189471" y="15496"/>
                  </a:lnTo>
                  <a:lnTo>
                    <a:pt x="1220612" y="15496"/>
                  </a:lnTo>
                  <a:lnTo>
                    <a:pt x="1220612" y="13438"/>
                  </a:lnTo>
                  <a:lnTo>
                    <a:pt x="1220220" y="11467"/>
                  </a:lnTo>
                  <a:lnTo>
                    <a:pt x="1209090" y="390"/>
                  </a:lnTo>
                  <a:lnTo>
                    <a:pt x="1207103" y="0"/>
                  </a:lnTo>
                  <a:close/>
                </a:path>
                <a:path w="1221104" h="681354">
                  <a:moveTo>
                    <a:pt x="1220612" y="15496"/>
                  </a:moveTo>
                  <a:lnTo>
                    <a:pt x="1205042" y="15496"/>
                  </a:lnTo>
                  <a:lnTo>
                    <a:pt x="1205042" y="30992"/>
                  </a:lnTo>
                  <a:lnTo>
                    <a:pt x="1220612" y="30992"/>
                  </a:lnTo>
                  <a:lnTo>
                    <a:pt x="1220612" y="15496"/>
                  </a:lnTo>
                  <a:close/>
                </a:path>
              </a:pathLst>
            </a:custGeom>
            <a:solidFill>
              <a:srgbClr val="182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269857" y="7770802"/>
              <a:ext cx="1236345" cy="71755"/>
            </a:xfrm>
            <a:custGeom>
              <a:avLst/>
              <a:gdLst/>
              <a:ahLst/>
              <a:cxnLst/>
              <a:rect l="l" t="t" r="r" b="b"/>
              <a:pathLst>
                <a:path w="1236345" h="71754">
                  <a:moveTo>
                    <a:pt x="1235809" y="71469"/>
                  </a:moveTo>
                  <a:lnTo>
                    <a:pt x="0" y="71469"/>
                  </a:lnTo>
                  <a:lnTo>
                    <a:pt x="0" y="0"/>
                  </a:lnTo>
                  <a:lnTo>
                    <a:pt x="1235809" y="0"/>
                  </a:lnTo>
                  <a:lnTo>
                    <a:pt x="1235809" y="7146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254287" y="7755298"/>
              <a:ext cx="1267460" cy="102870"/>
            </a:xfrm>
            <a:custGeom>
              <a:avLst/>
              <a:gdLst/>
              <a:ahLst/>
              <a:cxnLst/>
              <a:rect l="l" t="t" r="r" b="b"/>
              <a:pathLst>
                <a:path w="1267459" h="102870">
                  <a:moveTo>
                    <a:pt x="194333" y="0"/>
                  </a:moveTo>
                  <a:lnTo>
                    <a:pt x="13502" y="0"/>
                  </a:lnTo>
                  <a:lnTo>
                    <a:pt x="11522" y="390"/>
                  </a:lnTo>
                  <a:lnTo>
                    <a:pt x="0" y="13438"/>
                  </a:lnTo>
                  <a:lnTo>
                    <a:pt x="0" y="89024"/>
                  </a:lnTo>
                  <a:lnTo>
                    <a:pt x="13502" y="102462"/>
                  </a:lnTo>
                  <a:lnTo>
                    <a:pt x="1014158" y="102462"/>
                  </a:lnTo>
                  <a:lnTo>
                    <a:pt x="1027661" y="89024"/>
                  </a:lnTo>
                  <a:lnTo>
                    <a:pt x="1027661" y="86966"/>
                  </a:lnTo>
                  <a:lnTo>
                    <a:pt x="15570" y="86966"/>
                  </a:lnTo>
                  <a:lnTo>
                    <a:pt x="15570" y="71469"/>
                  </a:lnTo>
                  <a:lnTo>
                    <a:pt x="31141" y="71469"/>
                  </a:lnTo>
                  <a:lnTo>
                    <a:pt x="31141" y="30992"/>
                  </a:lnTo>
                  <a:lnTo>
                    <a:pt x="15570" y="30992"/>
                  </a:lnTo>
                  <a:lnTo>
                    <a:pt x="15570" y="15496"/>
                  </a:lnTo>
                  <a:lnTo>
                    <a:pt x="207836" y="15496"/>
                  </a:lnTo>
                  <a:lnTo>
                    <a:pt x="207836" y="13438"/>
                  </a:lnTo>
                  <a:lnTo>
                    <a:pt x="196314" y="390"/>
                  </a:lnTo>
                  <a:lnTo>
                    <a:pt x="194333" y="0"/>
                  </a:lnTo>
                  <a:close/>
                </a:path>
                <a:path w="1267459" h="102870">
                  <a:moveTo>
                    <a:pt x="1235809" y="71469"/>
                  </a:moveTo>
                  <a:lnTo>
                    <a:pt x="1196870" y="71469"/>
                  </a:lnTo>
                  <a:lnTo>
                    <a:pt x="1194890" y="71860"/>
                  </a:lnTo>
                  <a:lnTo>
                    <a:pt x="1183368" y="84914"/>
                  </a:lnTo>
                  <a:lnTo>
                    <a:pt x="1183368" y="89024"/>
                  </a:lnTo>
                  <a:lnTo>
                    <a:pt x="1196870" y="102462"/>
                  </a:lnTo>
                  <a:lnTo>
                    <a:pt x="1253448" y="102462"/>
                  </a:lnTo>
                  <a:lnTo>
                    <a:pt x="1266951" y="89024"/>
                  </a:lnTo>
                  <a:lnTo>
                    <a:pt x="1266951" y="86966"/>
                  </a:lnTo>
                  <a:lnTo>
                    <a:pt x="1235809" y="86966"/>
                  </a:lnTo>
                  <a:lnTo>
                    <a:pt x="1235809" y="71469"/>
                  </a:lnTo>
                  <a:close/>
                </a:path>
                <a:path w="1267459" h="102870">
                  <a:moveTo>
                    <a:pt x="31141" y="71469"/>
                  </a:moveTo>
                  <a:lnTo>
                    <a:pt x="15570" y="71469"/>
                  </a:lnTo>
                  <a:lnTo>
                    <a:pt x="15570" y="86966"/>
                  </a:lnTo>
                  <a:lnTo>
                    <a:pt x="31141" y="86966"/>
                  </a:lnTo>
                  <a:lnTo>
                    <a:pt x="31141" y="71469"/>
                  </a:lnTo>
                  <a:close/>
                </a:path>
                <a:path w="1267459" h="102870">
                  <a:moveTo>
                    <a:pt x="1014158" y="71469"/>
                  </a:moveTo>
                  <a:lnTo>
                    <a:pt x="31141" y="71469"/>
                  </a:lnTo>
                  <a:lnTo>
                    <a:pt x="31141" y="86966"/>
                  </a:lnTo>
                  <a:lnTo>
                    <a:pt x="1027661" y="86966"/>
                  </a:lnTo>
                  <a:lnTo>
                    <a:pt x="1027661" y="84914"/>
                  </a:lnTo>
                  <a:lnTo>
                    <a:pt x="1014158" y="71469"/>
                  </a:lnTo>
                  <a:close/>
                </a:path>
                <a:path w="1267459" h="102870">
                  <a:moveTo>
                    <a:pt x="1251380" y="15496"/>
                  </a:moveTo>
                  <a:lnTo>
                    <a:pt x="1235809" y="15496"/>
                  </a:lnTo>
                  <a:lnTo>
                    <a:pt x="1235809" y="86966"/>
                  </a:lnTo>
                  <a:lnTo>
                    <a:pt x="1251380" y="86966"/>
                  </a:lnTo>
                  <a:lnTo>
                    <a:pt x="1251380" y="71469"/>
                  </a:lnTo>
                  <a:lnTo>
                    <a:pt x="1266951" y="71469"/>
                  </a:lnTo>
                  <a:lnTo>
                    <a:pt x="1266951" y="30992"/>
                  </a:lnTo>
                  <a:lnTo>
                    <a:pt x="1251380" y="30992"/>
                  </a:lnTo>
                  <a:lnTo>
                    <a:pt x="1251380" y="15496"/>
                  </a:lnTo>
                  <a:close/>
                </a:path>
                <a:path w="1267459" h="102870">
                  <a:moveTo>
                    <a:pt x="1266951" y="71469"/>
                  </a:moveTo>
                  <a:lnTo>
                    <a:pt x="1251380" y="71469"/>
                  </a:lnTo>
                  <a:lnTo>
                    <a:pt x="1251380" y="86966"/>
                  </a:lnTo>
                  <a:lnTo>
                    <a:pt x="1266951" y="86966"/>
                  </a:lnTo>
                  <a:lnTo>
                    <a:pt x="1266951" y="71469"/>
                  </a:lnTo>
                  <a:close/>
                </a:path>
                <a:path w="1267459" h="102870">
                  <a:moveTo>
                    <a:pt x="31141" y="15496"/>
                  </a:moveTo>
                  <a:lnTo>
                    <a:pt x="15570" y="15496"/>
                  </a:lnTo>
                  <a:lnTo>
                    <a:pt x="15570" y="30992"/>
                  </a:lnTo>
                  <a:lnTo>
                    <a:pt x="31141" y="30992"/>
                  </a:lnTo>
                  <a:lnTo>
                    <a:pt x="31141" y="15496"/>
                  </a:lnTo>
                  <a:close/>
                </a:path>
                <a:path w="1267459" h="102870">
                  <a:moveTo>
                    <a:pt x="207836" y="15496"/>
                  </a:moveTo>
                  <a:lnTo>
                    <a:pt x="31141" y="15496"/>
                  </a:lnTo>
                  <a:lnTo>
                    <a:pt x="31141" y="30992"/>
                  </a:lnTo>
                  <a:lnTo>
                    <a:pt x="194333" y="30992"/>
                  </a:lnTo>
                  <a:lnTo>
                    <a:pt x="196314" y="30602"/>
                  </a:lnTo>
                  <a:lnTo>
                    <a:pt x="207836" y="17554"/>
                  </a:lnTo>
                  <a:lnTo>
                    <a:pt x="207836" y="15496"/>
                  </a:lnTo>
                  <a:close/>
                </a:path>
                <a:path w="1267459" h="102870">
                  <a:moveTo>
                    <a:pt x="1253448" y="0"/>
                  </a:moveTo>
                  <a:lnTo>
                    <a:pt x="377045" y="0"/>
                  </a:lnTo>
                  <a:lnTo>
                    <a:pt x="375065" y="390"/>
                  </a:lnTo>
                  <a:lnTo>
                    <a:pt x="363543" y="13438"/>
                  </a:lnTo>
                  <a:lnTo>
                    <a:pt x="363543" y="17554"/>
                  </a:lnTo>
                  <a:lnTo>
                    <a:pt x="377045" y="30992"/>
                  </a:lnTo>
                  <a:lnTo>
                    <a:pt x="1235809" y="30992"/>
                  </a:lnTo>
                  <a:lnTo>
                    <a:pt x="1235809" y="15496"/>
                  </a:lnTo>
                  <a:lnTo>
                    <a:pt x="1266951" y="15496"/>
                  </a:lnTo>
                  <a:lnTo>
                    <a:pt x="1266951" y="13438"/>
                  </a:lnTo>
                  <a:lnTo>
                    <a:pt x="1266558" y="11467"/>
                  </a:lnTo>
                  <a:lnTo>
                    <a:pt x="1255428" y="390"/>
                  </a:lnTo>
                  <a:lnTo>
                    <a:pt x="1253448" y="0"/>
                  </a:lnTo>
                  <a:close/>
                </a:path>
                <a:path w="1267459" h="102870">
                  <a:moveTo>
                    <a:pt x="1266951" y="15496"/>
                  </a:moveTo>
                  <a:lnTo>
                    <a:pt x="1251380" y="15496"/>
                  </a:lnTo>
                  <a:lnTo>
                    <a:pt x="1251380" y="30992"/>
                  </a:lnTo>
                  <a:lnTo>
                    <a:pt x="1266951" y="30992"/>
                  </a:lnTo>
                  <a:lnTo>
                    <a:pt x="1266951" y="15496"/>
                  </a:lnTo>
                  <a:close/>
                </a:path>
              </a:pathLst>
            </a:custGeom>
            <a:solidFill>
              <a:srgbClr val="182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269857" y="8435973"/>
              <a:ext cx="1236345" cy="71755"/>
            </a:xfrm>
            <a:custGeom>
              <a:avLst/>
              <a:gdLst/>
              <a:ahLst/>
              <a:cxnLst/>
              <a:rect l="l" t="t" r="r" b="b"/>
              <a:pathLst>
                <a:path w="1236345" h="71754">
                  <a:moveTo>
                    <a:pt x="1235809" y="71469"/>
                  </a:moveTo>
                  <a:lnTo>
                    <a:pt x="0" y="71469"/>
                  </a:lnTo>
                  <a:lnTo>
                    <a:pt x="0" y="0"/>
                  </a:lnTo>
                  <a:lnTo>
                    <a:pt x="1235809" y="0"/>
                  </a:lnTo>
                  <a:lnTo>
                    <a:pt x="1235809" y="7146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254287" y="8420470"/>
              <a:ext cx="1267460" cy="102870"/>
            </a:xfrm>
            <a:custGeom>
              <a:avLst/>
              <a:gdLst/>
              <a:ahLst/>
              <a:cxnLst/>
              <a:rect l="l" t="t" r="r" b="b"/>
              <a:pathLst>
                <a:path w="1267459" h="102870">
                  <a:moveTo>
                    <a:pt x="194333" y="0"/>
                  </a:moveTo>
                  <a:lnTo>
                    <a:pt x="13502" y="0"/>
                  </a:lnTo>
                  <a:lnTo>
                    <a:pt x="11522" y="390"/>
                  </a:lnTo>
                  <a:lnTo>
                    <a:pt x="0" y="13438"/>
                  </a:lnTo>
                  <a:lnTo>
                    <a:pt x="0" y="89024"/>
                  </a:lnTo>
                  <a:lnTo>
                    <a:pt x="13502" y="102462"/>
                  </a:lnTo>
                  <a:lnTo>
                    <a:pt x="1014158" y="102462"/>
                  </a:lnTo>
                  <a:lnTo>
                    <a:pt x="1027661" y="89024"/>
                  </a:lnTo>
                  <a:lnTo>
                    <a:pt x="1027661" y="86966"/>
                  </a:lnTo>
                  <a:lnTo>
                    <a:pt x="15570" y="86966"/>
                  </a:lnTo>
                  <a:lnTo>
                    <a:pt x="15570" y="71469"/>
                  </a:lnTo>
                  <a:lnTo>
                    <a:pt x="31141" y="71469"/>
                  </a:lnTo>
                  <a:lnTo>
                    <a:pt x="31141" y="30992"/>
                  </a:lnTo>
                  <a:lnTo>
                    <a:pt x="15570" y="30992"/>
                  </a:lnTo>
                  <a:lnTo>
                    <a:pt x="15570" y="15496"/>
                  </a:lnTo>
                  <a:lnTo>
                    <a:pt x="207836" y="15496"/>
                  </a:lnTo>
                  <a:lnTo>
                    <a:pt x="207836" y="13438"/>
                  </a:lnTo>
                  <a:lnTo>
                    <a:pt x="196314" y="390"/>
                  </a:lnTo>
                  <a:lnTo>
                    <a:pt x="194333" y="0"/>
                  </a:lnTo>
                  <a:close/>
                </a:path>
                <a:path w="1267459" h="102870">
                  <a:moveTo>
                    <a:pt x="1235809" y="71469"/>
                  </a:moveTo>
                  <a:lnTo>
                    <a:pt x="1196870" y="71469"/>
                  </a:lnTo>
                  <a:lnTo>
                    <a:pt x="1194890" y="71860"/>
                  </a:lnTo>
                  <a:lnTo>
                    <a:pt x="1183368" y="84908"/>
                  </a:lnTo>
                  <a:lnTo>
                    <a:pt x="1183368" y="89024"/>
                  </a:lnTo>
                  <a:lnTo>
                    <a:pt x="1196870" y="102462"/>
                  </a:lnTo>
                  <a:lnTo>
                    <a:pt x="1253448" y="102462"/>
                  </a:lnTo>
                  <a:lnTo>
                    <a:pt x="1266951" y="89024"/>
                  </a:lnTo>
                  <a:lnTo>
                    <a:pt x="1266951" y="86966"/>
                  </a:lnTo>
                  <a:lnTo>
                    <a:pt x="1235809" y="86966"/>
                  </a:lnTo>
                  <a:lnTo>
                    <a:pt x="1235809" y="71469"/>
                  </a:lnTo>
                  <a:close/>
                </a:path>
                <a:path w="1267459" h="102870">
                  <a:moveTo>
                    <a:pt x="31141" y="71469"/>
                  </a:moveTo>
                  <a:lnTo>
                    <a:pt x="15570" y="71469"/>
                  </a:lnTo>
                  <a:lnTo>
                    <a:pt x="15570" y="86966"/>
                  </a:lnTo>
                  <a:lnTo>
                    <a:pt x="31141" y="86966"/>
                  </a:lnTo>
                  <a:lnTo>
                    <a:pt x="31141" y="71469"/>
                  </a:lnTo>
                  <a:close/>
                </a:path>
                <a:path w="1267459" h="102870">
                  <a:moveTo>
                    <a:pt x="1014158" y="71469"/>
                  </a:moveTo>
                  <a:lnTo>
                    <a:pt x="31141" y="71469"/>
                  </a:lnTo>
                  <a:lnTo>
                    <a:pt x="31141" y="86966"/>
                  </a:lnTo>
                  <a:lnTo>
                    <a:pt x="1027661" y="86966"/>
                  </a:lnTo>
                  <a:lnTo>
                    <a:pt x="1027661" y="84908"/>
                  </a:lnTo>
                  <a:lnTo>
                    <a:pt x="1014158" y="71469"/>
                  </a:lnTo>
                  <a:close/>
                </a:path>
                <a:path w="1267459" h="102870">
                  <a:moveTo>
                    <a:pt x="1251380" y="15496"/>
                  </a:moveTo>
                  <a:lnTo>
                    <a:pt x="1235809" y="15496"/>
                  </a:lnTo>
                  <a:lnTo>
                    <a:pt x="1235809" y="86966"/>
                  </a:lnTo>
                  <a:lnTo>
                    <a:pt x="1251380" y="86966"/>
                  </a:lnTo>
                  <a:lnTo>
                    <a:pt x="1251380" y="71469"/>
                  </a:lnTo>
                  <a:lnTo>
                    <a:pt x="1266951" y="71469"/>
                  </a:lnTo>
                  <a:lnTo>
                    <a:pt x="1266951" y="30992"/>
                  </a:lnTo>
                  <a:lnTo>
                    <a:pt x="1251380" y="30992"/>
                  </a:lnTo>
                  <a:lnTo>
                    <a:pt x="1251380" y="15496"/>
                  </a:lnTo>
                  <a:close/>
                </a:path>
                <a:path w="1267459" h="102870">
                  <a:moveTo>
                    <a:pt x="1266951" y="71469"/>
                  </a:moveTo>
                  <a:lnTo>
                    <a:pt x="1251380" y="71469"/>
                  </a:lnTo>
                  <a:lnTo>
                    <a:pt x="1251380" y="86966"/>
                  </a:lnTo>
                  <a:lnTo>
                    <a:pt x="1266951" y="86966"/>
                  </a:lnTo>
                  <a:lnTo>
                    <a:pt x="1266951" y="71469"/>
                  </a:lnTo>
                  <a:close/>
                </a:path>
                <a:path w="1267459" h="102870">
                  <a:moveTo>
                    <a:pt x="31141" y="15496"/>
                  </a:moveTo>
                  <a:lnTo>
                    <a:pt x="15570" y="15496"/>
                  </a:lnTo>
                  <a:lnTo>
                    <a:pt x="15570" y="30992"/>
                  </a:lnTo>
                  <a:lnTo>
                    <a:pt x="31141" y="30992"/>
                  </a:lnTo>
                  <a:lnTo>
                    <a:pt x="31141" y="15496"/>
                  </a:lnTo>
                  <a:close/>
                </a:path>
                <a:path w="1267459" h="102870">
                  <a:moveTo>
                    <a:pt x="207836" y="15496"/>
                  </a:moveTo>
                  <a:lnTo>
                    <a:pt x="31141" y="15496"/>
                  </a:lnTo>
                  <a:lnTo>
                    <a:pt x="31141" y="30992"/>
                  </a:lnTo>
                  <a:lnTo>
                    <a:pt x="194333" y="30992"/>
                  </a:lnTo>
                  <a:lnTo>
                    <a:pt x="196314" y="30602"/>
                  </a:lnTo>
                  <a:lnTo>
                    <a:pt x="207836" y="17554"/>
                  </a:lnTo>
                  <a:lnTo>
                    <a:pt x="207836" y="15496"/>
                  </a:lnTo>
                  <a:close/>
                </a:path>
                <a:path w="1267459" h="102870">
                  <a:moveTo>
                    <a:pt x="1253448" y="0"/>
                  </a:moveTo>
                  <a:lnTo>
                    <a:pt x="377045" y="0"/>
                  </a:lnTo>
                  <a:lnTo>
                    <a:pt x="375065" y="390"/>
                  </a:lnTo>
                  <a:lnTo>
                    <a:pt x="363543" y="13438"/>
                  </a:lnTo>
                  <a:lnTo>
                    <a:pt x="363543" y="17554"/>
                  </a:lnTo>
                  <a:lnTo>
                    <a:pt x="377045" y="30992"/>
                  </a:lnTo>
                  <a:lnTo>
                    <a:pt x="1235809" y="30992"/>
                  </a:lnTo>
                  <a:lnTo>
                    <a:pt x="1235809" y="15496"/>
                  </a:lnTo>
                  <a:lnTo>
                    <a:pt x="1266951" y="15496"/>
                  </a:lnTo>
                  <a:lnTo>
                    <a:pt x="1266951" y="13438"/>
                  </a:lnTo>
                  <a:lnTo>
                    <a:pt x="1266558" y="11467"/>
                  </a:lnTo>
                  <a:lnTo>
                    <a:pt x="1255428" y="390"/>
                  </a:lnTo>
                  <a:lnTo>
                    <a:pt x="1253448" y="0"/>
                  </a:lnTo>
                  <a:close/>
                </a:path>
                <a:path w="1267459" h="102870">
                  <a:moveTo>
                    <a:pt x="1266951" y="15496"/>
                  </a:moveTo>
                  <a:lnTo>
                    <a:pt x="1251380" y="15496"/>
                  </a:lnTo>
                  <a:lnTo>
                    <a:pt x="1251380" y="30992"/>
                  </a:lnTo>
                  <a:lnTo>
                    <a:pt x="1266951" y="30992"/>
                  </a:lnTo>
                  <a:lnTo>
                    <a:pt x="1266951" y="15496"/>
                  </a:lnTo>
                  <a:close/>
                </a:path>
              </a:pathLst>
            </a:custGeom>
            <a:solidFill>
              <a:srgbClr val="182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677123" y="7958123"/>
              <a:ext cx="69850" cy="402590"/>
            </a:xfrm>
            <a:custGeom>
              <a:avLst/>
              <a:gdLst/>
              <a:ahLst/>
              <a:cxnLst/>
              <a:rect l="l" t="t" r="r" b="b"/>
              <a:pathLst>
                <a:path w="69850" h="402590">
                  <a:moveTo>
                    <a:pt x="69818" y="402536"/>
                  </a:moveTo>
                  <a:lnTo>
                    <a:pt x="0" y="402536"/>
                  </a:lnTo>
                  <a:lnTo>
                    <a:pt x="0" y="0"/>
                  </a:lnTo>
                  <a:lnTo>
                    <a:pt x="69818" y="0"/>
                  </a:lnTo>
                  <a:lnTo>
                    <a:pt x="69818" y="40253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661552" y="7942620"/>
              <a:ext cx="100965" cy="433705"/>
            </a:xfrm>
            <a:custGeom>
              <a:avLst/>
              <a:gdLst/>
              <a:ahLst/>
              <a:cxnLst/>
              <a:rect l="l" t="t" r="r" b="b"/>
              <a:pathLst>
                <a:path w="100965" h="433704">
                  <a:moveTo>
                    <a:pt x="31141" y="402536"/>
                  </a:moveTo>
                  <a:lnTo>
                    <a:pt x="13502" y="402536"/>
                  </a:lnTo>
                  <a:lnTo>
                    <a:pt x="11522" y="402927"/>
                  </a:lnTo>
                  <a:lnTo>
                    <a:pt x="0" y="415975"/>
                  </a:lnTo>
                  <a:lnTo>
                    <a:pt x="0" y="420091"/>
                  </a:lnTo>
                  <a:lnTo>
                    <a:pt x="13502" y="433529"/>
                  </a:lnTo>
                  <a:lnTo>
                    <a:pt x="17638" y="433529"/>
                  </a:lnTo>
                  <a:lnTo>
                    <a:pt x="31141" y="420091"/>
                  </a:lnTo>
                  <a:lnTo>
                    <a:pt x="31141" y="402536"/>
                  </a:lnTo>
                  <a:close/>
                </a:path>
                <a:path w="100965" h="433704">
                  <a:moveTo>
                    <a:pt x="69818" y="402536"/>
                  </a:moveTo>
                  <a:lnTo>
                    <a:pt x="31141" y="402536"/>
                  </a:lnTo>
                  <a:lnTo>
                    <a:pt x="31141" y="420091"/>
                  </a:lnTo>
                  <a:lnTo>
                    <a:pt x="30748" y="422062"/>
                  </a:lnTo>
                  <a:lnTo>
                    <a:pt x="17638" y="433529"/>
                  </a:lnTo>
                  <a:lnTo>
                    <a:pt x="87457" y="433529"/>
                  </a:lnTo>
                  <a:lnTo>
                    <a:pt x="100959" y="420091"/>
                  </a:lnTo>
                  <a:lnTo>
                    <a:pt x="100959" y="418033"/>
                  </a:lnTo>
                  <a:lnTo>
                    <a:pt x="69818" y="418033"/>
                  </a:lnTo>
                  <a:lnTo>
                    <a:pt x="69818" y="402536"/>
                  </a:lnTo>
                  <a:close/>
                </a:path>
                <a:path w="100965" h="433704">
                  <a:moveTo>
                    <a:pt x="85389" y="15496"/>
                  </a:moveTo>
                  <a:lnTo>
                    <a:pt x="69818" y="15496"/>
                  </a:lnTo>
                  <a:lnTo>
                    <a:pt x="69818" y="418033"/>
                  </a:lnTo>
                  <a:lnTo>
                    <a:pt x="85389" y="418033"/>
                  </a:lnTo>
                  <a:lnTo>
                    <a:pt x="85389" y="402536"/>
                  </a:lnTo>
                  <a:lnTo>
                    <a:pt x="100959" y="402536"/>
                  </a:lnTo>
                  <a:lnTo>
                    <a:pt x="100959" y="30992"/>
                  </a:lnTo>
                  <a:lnTo>
                    <a:pt x="85389" y="30992"/>
                  </a:lnTo>
                  <a:lnTo>
                    <a:pt x="85389" y="15496"/>
                  </a:lnTo>
                  <a:close/>
                </a:path>
                <a:path w="100965" h="433704">
                  <a:moveTo>
                    <a:pt x="100959" y="402536"/>
                  </a:moveTo>
                  <a:lnTo>
                    <a:pt x="85389" y="402536"/>
                  </a:lnTo>
                  <a:lnTo>
                    <a:pt x="85389" y="418033"/>
                  </a:lnTo>
                  <a:lnTo>
                    <a:pt x="100959" y="418033"/>
                  </a:lnTo>
                  <a:lnTo>
                    <a:pt x="100959" y="402536"/>
                  </a:lnTo>
                  <a:close/>
                </a:path>
                <a:path w="100965" h="433704">
                  <a:moveTo>
                    <a:pt x="87457" y="0"/>
                  </a:moveTo>
                  <a:lnTo>
                    <a:pt x="13502" y="0"/>
                  </a:lnTo>
                  <a:lnTo>
                    <a:pt x="11522" y="390"/>
                  </a:lnTo>
                  <a:lnTo>
                    <a:pt x="0" y="13438"/>
                  </a:lnTo>
                  <a:lnTo>
                    <a:pt x="0" y="415975"/>
                  </a:lnTo>
                  <a:lnTo>
                    <a:pt x="392" y="414004"/>
                  </a:lnTo>
                  <a:lnTo>
                    <a:pt x="1974" y="410204"/>
                  </a:lnTo>
                  <a:lnTo>
                    <a:pt x="13502" y="402536"/>
                  </a:lnTo>
                  <a:lnTo>
                    <a:pt x="31141" y="402536"/>
                  </a:lnTo>
                  <a:lnTo>
                    <a:pt x="31141" y="30992"/>
                  </a:lnTo>
                  <a:lnTo>
                    <a:pt x="15570" y="30992"/>
                  </a:lnTo>
                  <a:lnTo>
                    <a:pt x="15570" y="15496"/>
                  </a:lnTo>
                  <a:lnTo>
                    <a:pt x="100959" y="15496"/>
                  </a:lnTo>
                  <a:lnTo>
                    <a:pt x="100959" y="13438"/>
                  </a:lnTo>
                  <a:lnTo>
                    <a:pt x="89437" y="390"/>
                  </a:lnTo>
                  <a:lnTo>
                    <a:pt x="87457" y="0"/>
                  </a:lnTo>
                  <a:close/>
                </a:path>
                <a:path w="100965" h="433704">
                  <a:moveTo>
                    <a:pt x="31141" y="15496"/>
                  </a:moveTo>
                  <a:lnTo>
                    <a:pt x="15570" y="15496"/>
                  </a:lnTo>
                  <a:lnTo>
                    <a:pt x="15570" y="30992"/>
                  </a:lnTo>
                  <a:lnTo>
                    <a:pt x="31141" y="30992"/>
                  </a:lnTo>
                  <a:lnTo>
                    <a:pt x="31141" y="15496"/>
                  </a:lnTo>
                  <a:close/>
                </a:path>
                <a:path w="100965" h="433704">
                  <a:moveTo>
                    <a:pt x="69818" y="15496"/>
                  </a:moveTo>
                  <a:lnTo>
                    <a:pt x="31141" y="15496"/>
                  </a:lnTo>
                  <a:lnTo>
                    <a:pt x="31141" y="30992"/>
                  </a:lnTo>
                  <a:lnTo>
                    <a:pt x="69818" y="30992"/>
                  </a:lnTo>
                  <a:lnTo>
                    <a:pt x="69818" y="15496"/>
                  </a:lnTo>
                  <a:close/>
                </a:path>
                <a:path w="100965" h="433704">
                  <a:moveTo>
                    <a:pt x="100959" y="15496"/>
                  </a:moveTo>
                  <a:lnTo>
                    <a:pt x="85389" y="15496"/>
                  </a:lnTo>
                  <a:lnTo>
                    <a:pt x="85389" y="30992"/>
                  </a:lnTo>
                  <a:lnTo>
                    <a:pt x="100959" y="30992"/>
                  </a:lnTo>
                  <a:lnTo>
                    <a:pt x="100959" y="15496"/>
                  </a:lnTo>
                  <a:close/>
                </a:path>
              </a:pathLst>
            </a:custGeom>
            <a:solidFill>
              <a:srgbClr val="182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552745" y="8068582"/>
              <a:ext cx="69850" cy="292100"/>
            </a:xfrm>
            <a:custGeom>
              <a:avLst/>
              <a:gdLst/>
              <a:ahLst/>
              <a:cxnLst/>
              <a:rect l="l" t="t" r="r" b="b"/>
              <a:pathLst>
                <a:path w="69850" h="292100">
                  <a:moveTo>
                    <a:pt x="69818" y="292077"/>
                  </a:moveTo>
                  <a:lnTo>
                    <a:pt x="0" y="292077"/>
                  </a:lnTo>
                  <a:lnTo>
                    <a:pt x="0" y="0"/>
                  </a:lnTo>
                  <a:lnTo>
                    <a:pt x="69818" y="0"/>
                  </a:lnTo>
                  <a:lnTo>
                    <a:pt x="69818" y="292077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537174" y="8053079"/>
              <a:ext cx="100965" cy="323215"/>
            </a:xfrm>
            <a:custGeom>
              <a:avLst/>
              <a:gdLst/>
              <a:ahLst/>
              <a:cxnLst/>
              <a:rect l="l" t="t" r="r" b="b"/>
              <a:pathLst>
                <a:path w="100965" h="323215">
                  <a:moveTo>
                    <a:pt x="31141" y="292077"/>
                  </a:moveTo>
                  <a:lnTo>
                    <a:pt x="13502" y="292077"/>
                  </a:lnTo>
                  <a:lnTo>
                    <a:pt x="11522" y="292468"/>
                  </a:lnTo>
                  <a:lnTo>
                    <a:pt x="0" y="305516"/>
                  </a:lnTo>
                  <a:lnTo>
                    <a:pt x="0" y="309632"/>
                  </a:lnTo>
                  <a:lnTo>
                    <a:pt x="13502" y="323070"/>
                  </a:lnTo>
                  <a:lnTo>
                    <a:pt x="17638" y="323070"/>
                  </a:lnTo>
                  <a:lnTo>
                    <a:pt x="31141" y="309632"/>
                  </a:lnTo>
                  <a:lnTo>
                    <a:pt x="31141" y="292077"/>
                  </a:lnTo>
                  <a:close/>
                </a:path>
                <a:path w="100965" h="323215">
                  <a:moveTo>
                    <a:pt x="69818" y="292077"/>
                  </a:moveTo>
                  <a:lnTo>
                    <a:pt x="31141" y="292077"/>
                  </a:lnTo>
                  <a:lnTo>
                    <a:pt x="31141" y="309632"/>
                  </a:lnTo>
                  <a:lnTo>
                    <a:pt x="30748" y="311603"/>
                  </a:lnTo>
                  <a:lnTo>
                    <a:pt x="17638" y="323070"/>
                  </a:lnTo>
                  <a:lnTo>
                    <a:pt x="87457" y="323070"/>
                  </a:lnTo>
                  <a:lnTo>
                    <a:pt x="100959" y="309632"/>
                  </a:lnTo>
                  <a:lnTo>
                    <a:pt x="100959" y="307574"/>
                  </a:lnTo>
                  <a:lnTo>
                    <a:pt x="69818" y="307574"/>
                  </a:lnTo>
                  <a:lnTo>
                    <a:pt x="69818" y="292077"/>
                  </a:lnTo>
                  <a:close/>
                </a:path>
                <a:path w="100965" h="323215">
                  <a:moveTo>
                    <a:pt x="85389" y="15496"/>
                  </a:moveTo>
                  <a:lnTo>
                    <a:pt x="69818" y="15496"/>
                  </a:lnTo>
                  <a:lnTo>
                    <a:pt x="69818" y="307574"/>
                  </a:lnTo>
                  <a:lnTo>
                    <a:pt x="85389" y="307574"/>
                  </a:lnTo>
                  <a:lnTo>
                    <a:pt x="85389" y="292077"/>
                  </a:lnTo>
                  <a:lnTo>
                    <a:pt x="100959" y="292077"/>
                  </a:lnTo>
                  <a:lnTo>
                    <a:pt x="100959" y="30992"/>
                  </a:lnTo>
                  <a:lnTo>
                    <a:pt x="85389" y="30992"/>
                  </a:lnTo>
                  <a:lnTo>
                    <a:pt x="85389" y="15496"/>
                  </a:lnTo>
                  <a:close/>
                </a:path>
                <a:path w="100965" h="323215">
                  <a:moveTo>
                    <a:pt x="100959" y="292077"/>
                  </a:moveTo>
                  <a:lnTo>
                    <a:pt x="85389" y="292077"/>
                  </a:lnTo>
                  <a:lnTo>
                    <a:pt x="85389" y="307574"/>
                  </a:lnTo>
                  <a:lnTo>
                    <a:pt x="100959" y="307574"/>
                  </a:lnTo>
                  <a:lnTo>
                    <a:pt x="100959" y="292077"/>
                  </a:lnTo>
                  <a:close/>
                </a:path>
                <a:path w="100965" h="323215">
                  <a:moveTo>
                    <a:pt x="87457" y="0"/>
                  </a:moveTo>
                  <a:lnTo>
                    <a:pt x="13502" y="0"/>
                  </a:lnTo>
                  <a:lnTo>
                    <a:pt x="11522" y="390"/>
                  </a:lnTo>
                  <a:lnTo>
                    <a:pt x="0" y="13444"/>
                  </a:lnTo>
                  <a:lnTo>
                    <a:pt x="0" y="305516"/>
                  </a:lnTo>
                  <a:lnTo>
                    <a:pt x="392" y="303545"/>
                  </a:lnTo>
                  <a:lnTo>
                    <a:pt x="1974" y="299745"/>
                  </a:lnTo>
                  <a:lnTo>
                    <a:pt x="13502" y="292077"/>
                  </a:lnTo>
                  <a:lnTo>
                    <a:pt x="31141" y="292077"/>
                  </a:lnTo>
                  <a:lnTo>
                    <a:pt x="31141" y="30992"/>
                  </a:lnTo>
                  <a:lnTo>
                    <a:pt x="15570" y="30992"/>
                  </a:lnTo>
                  <a:lnTo>
                    <a:pt x="15570" y="15496"/>
                  </a:lnTo>
                  <a:lnTo>
                    <a:pt x="100959" y="15496"/>
                  </a:lnTo>
                  <a:lnTo>
                    <a:pt x="100959" y="13444"/>
                  </a:lnTo>
                  <a:lnTo>
                    <a:pt x="89437" y="390"/>
                  </a:lnTo>
                  <a:lnTo>
                    <a:pt x="87457" y="0"/>
                  </a:lnTo>
                  <a:close/>
                </a:path>
                <a:path w="100965" h="323215">
                  <a:moveTo>
                    <a:pt x="31141" y="15496"/>
                  </a:moveTo>
                  <a:lnTo>
                    <a:pt x="15570" y="15496"/>
                  </a:lnTo>
                  <a:lnTo>
                    <a:pt x="15570" y="30992"/>
                  </a:lnTo>
                  <a:lnTo>
                    <a:pt x="31141" y="30992"/>
                  </a:lnTo>
                  <a:lnTo>
                    <a:pt x="31141" y="15496"/>
                  </a:lnTo>
                  <a:close/>
                </a:path>
                <a:path w="100965" h="323215">
                  <a:moveTo>
                    <a:pt x="69818" y="15496"/>
                  </a:moveTo>
                  <a:lnTo>
                    <a:pt x="31141" y="15496"/>
                  </a:lnTo>
                  <a:lnTo>
                    <a:pt x="31141" y="30992"/>
                  </a:lnTo>
                  <a:lnTo>
                    <a:pt x="69818" y="30992"/>
                  </a:lnTo>
                  <a:lnTo>
                    <a:pt x="69818" y="15496"/>
                  </a:lnTo>
                  <a:close/>
                </a:path>
                <a:path w="100965" h="323215">
                  <a:moveTo>
                    <a:pt x="100959" y="15496"/>
                  </a:moveTo>
                  <a:lnTo>
                    <a:pt x="85389" y="15496"/>
                  </a:lnTo>
                  <a:lnTo>
                    <a:pt x="85389" y="30992"/>
                  </a:lnTo>
                  <a:lnTo>
                    <a:pt x="100959" y="30992"/>
                  </a:lnTo>
                  <a:lnTo>
                    <a:pt x="100959" y="15496"/>
                  </a:lnTo>
                  <a:close/>
                </a:path>
              </a:pathLst>
            </a:custGeom>
            <a:solidFill>
              <a:srgbClr val="182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428366" y="8132676"/>
              <a:ext cx="69850" cy="228600"/>
            </a:xfrm>
            <a:custGeom>
              <a:avLst/>
              <a:gdLst/>
              <a:ahLst/>
              <a:cxnLst/>
              <a:rect l="l" t="t" r="r" b="b"/>
              <a:pathLst>
                <a:path w="69850" h="228600">
                  <a:moveTo>
                    <a:pt x="69818" y="227984"/>
                  </a:moveTo>
                  <a:lnTo>
                    <a:pt x="0" y="227984"/>
                  </a:lnTo>
                  <a:lnTo>
                    <a:pt x="0" y="0"/>
                  </a:lnTo>
                  <a:lnTo>
                    <a:pt x="69818" y="0"/>
                  </a:lnTo>
                  <a:lnTo>
                    <a:pt x="69818" y="22798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412789" y="7978266"/>
              <a:ext cx="967740" cy="398145"/>
            </a:xfrm>
            <a:custGeom>
              <a:avLst/>
              <a:gdLst/>
              <a:ahLst/>
              <a:cxnLst/>
              <a:rect l="l" t="t" r="r" b="b"/>
              <a:pathLst>
                <a:path w="967740" h="398145">
                  <a:moveTo>
                    <a:pt x="100965" y="152349"/>
                  </a:moveTo>
                  <a:lnTo>
                    <a:pt x="87452" y="138912"/>
                  </a:lnTo>
                  <a:lnTo>
                    <a:pt x="69824" y="138912"/>
                  </a:lnTo>
                  <a:lnTo>
                    <a:pt x="69824" y="169900"/>
                  </a:lnTo>
                  <a:lnTo>
                    <a:pt x="69824" y="366903"/>
                  </a:lnTo>
                  <a:lnTo>
                    <a:pt x="31140" y="366903"/>
                  </a:lnTo>
                  <a:lnTo>
                    <a:pt x="31140" y="169900"/>
                  </a:lnTo>
                  <a:lnTo>
                    <a:pt x="69824" y="169900"/>
                  </a:lnTo>
                  <a:lnTo>
                    <a:pt x="69824" y="138912"/>
                  </a:lnTo>
                  <a:lnTo>
                    <a:pt x="13500" y="138912"/>
                  </a:lnTo>
                  <a:lnTo>
                    <a:pt x="11518" y="139306"/>
                  </a:lnTo>
                  <a:lnTo>
                    <a:pt x="0" y="152349"/>
                  </a:lnTo>
                  <a:lnTo>
                    <a:pt x="0" y="380339"/>
                  </a:lnTo>
                  <a:lnTo>
                    <a:pt x="0" y="384454"/>
                  </a:lnTo>
                  <a:lnTo>
                    <a:pt x="13500" y="397891"/>
                  </a:lnTo>
                  <a:lnTo>
                    <a:pt x="17640" y="397891"/>
                  </a:lnTo>
                  <a:lnTo>
                    <a:pt x="87452" y="397891"/>
                  </a:lnTo>
                  <a:lnTo>
                    <a:pt x="100965" y="384454"/>
                  </a:lnTo>
                  <a:lnTo>
                    <a:pt x="100965" y="382397"/>
                  </a:lnTo>
                  <a:lnTo>
                    <a:pt x="100965" y="366903"/>
                  </a:lnTo>
                  <a:lnTo>
                    <a:pt x="100965" y="169900"/>
                  </a:lnTo>
                  <a:lnTo>
                    <a:pt x="100965" y="154406"/>
                  </a:lnTo>
                  <a:lnTo>
                    <a:pt x="100965" y="152349"/>
                  </a:lnTo>
                  <a:close/>
                </a:path>
                <a:path w="967740" h="398145">
                  <a:moveTo>
                    <a:pt x="967308" y="344690"/>
                  </a:moveTo>
                  <a:lnTo>
                    <a:pt x="953808" y="331254"/>
                  </a:lnTo>
                  <a:lnTo>
                    <a:pt x="561898" y="331254"/>
                  </a:lnTo>
                  <a:lnTo>
                    <a:pt x="548398" y="344690"/>
                  </a:lnTo>
                  <a:lnTo>
                    <a:pt x="548398" y="348805"/>
                  </a:lnTo>
                  <a:lnTo>
                    <a:pt x="561898" y="362242"/>
                  </a:lnTo>
                  <a:lnTo>
                    <a:pt x="953808" y="362242"/>
                  </a:lnTo>
                  <a:lnTo>
                    <a:pt x="967308" y="348805"/>
                  </a:lnTo>
                  <a:lnTo>
                    <a:pt x="967308" y="344690"/>
                  </a:lnTo>
                  <a:close/>
                </a:path>
                <a:path w="967740" h="398145">
                  <a:moveTo>
                    <a:pt x="967308" y="234302"/>
                  </a:moveTo>
                  <a:lnTo>
                    <a:pt x="953808" y="220853"/>
                  </a:lnTo>
                  <a:lnTo>
                    <a:pt x="561898" y="220853"/>
                  </a:lnTo>
                  <a:lnTo>
                    <a:pt x="548398" y="234302"/>
                  </a:lnTo>
                  <a:lnTo>
                    <a:pt x="548398" y="238417"/>
                  </a:lnTo>
                  <a:lnTo>
                    <a:pt x="561898" y="251853"/>
                  </a:lnTo>
                  <a:lnTo>
                    <a:pt x="953808" y="251853"/>
                  </a:lnTo>
                  <a:lnTo>
                    <a:pt x="967308" y="238417"/>
                  </a:lnTo>
                  <a:lnTo>
                    <a:pt x="967308" y="234302"/>
                  </a:lnTo>
                  <a:close/>
                </a:path>
                <a:path w="967740" h="398145">
                  <a:moveTo>
                    <a:pt x="967308" y="123837"/>
                  </a:moveTo>
                  <a:lnTo>
                    <a:pt x="953808" y="110401"/>
                  </a:lnTo>
                  <a:lnTo>
                    <a:pt x="561898" y="110401"/>
                  </a:lnTo>
                  <a:lnTo>
                    <a:pt x="548398" y="123837"/>
                  </a:lnTo>
                  <a:lnTo>
                    <a:pt x="548398" y="127952"/>
                  </a:lnTo>
                  <a:lnTo>
                    <a:pt x="561898" y="141389"/>
                  </a:lnTo>
                  <a:lnTo>
                    <a:pt x="953808" y="141389"/>
                  </a:lnTo>
                  <a:lnTo>
                    <a:pt x="967308" y="127952"/>
                  </a:lnTo>
                  <a:lnTo>
                    <a:pt x="967308" y="123837"/>
                  </a:lnTo>
                  <a:close/>
                </a:path>
                <a:path w="967740" h="398145">
                  <a:moveTo>
                    <a:pt x="967308" y="13436"/>
                  </a:moveTo>
                  <a:lnTo>
                    <a:pt x="953808" y="0"/>
                  </a:lnTo>
                  <a:lnTo>
                    <a:pt x="561898" y="0"/>
                  </a:lnTo>
                  <a:lnTo>
                    <a:pt x="548398" y="13436"/>
                  </a:lnTo>
                  <a:lnTo>
                    <a:pt x="548398" y="17551"/>
                  </a:lnTo>
                  <a:lnTo>
                    <a:pt x="561898" y="31000"/>
                  </a:lnTo>
                  <a:lnTo>
                    <a:pt x="953808" y="31000"/>
                  </a:lnTo>
                  <a:lnTo>
                    <a:pt x="967308" y="17551"/>
                  </a:lnTo>
                  <a:lnTo>
                    <a:pt x="967308" y="13436"/>
                  </a:lnTo>
                  <a:close/>
                </a:path>
              </a:pathLst>
            </a:custGeom>
            <a:solidFill>
              <a:srgbClr val="1825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10409499" y="7577656"/>
            <a:ext cx="921385" cy="1322705"/>
            <a:chOff x="10409499" y="7577656"/>
            <a:chExt cx="921385" cy="1322705"/>
          </a:xfrm>
        </p:grpSpPr>
        <p:sp>
          <p:nvSpPr>
            <p:cNvPr id="109" name="object 109"/>
            <p:cNvSpPr/>
            <p:nvPr/>
          </p:nvSpPr>
          <p:spPr>
            <a:xfrm>
              <a:off x="10425224" y="7593377"/>
              <a:ext cx="890269" cy="1124585"/>
            </a:xfrm>
            <a:custGeom>
              <a:avLst/>
              <a:gdLst/>
              <a:ahLst/>
              <a:cxnLst/>
              <a:rect l="l" t="t" r="r" b="b"/>
              <a:pathLst>
                <a:path w="890270" h="1124584">
                  <a:moveTo>
                    <a:pt x="554567" y="1124316"/>
                  </a:moveTo>
                  <a:lnTo>
                    <a:pt x="335263" y="1124316"/>
                  </a:lnTo>
                  <a:lnTo>
                    <a:pt x="319555" y="1061105"/>
                  </a:lnTo>
                  <a:lnTo>
                    <a:pt x="299455" y="1006021"/>
                  </a:lnTo>
                  <a:lnTo>
                    <a:pt x="276917" y="959114"/>
                  </a:lnTo>
                  <a:lnTo>
                    <a:pt x="253894" y="920431"/>
                  </a:lnTo>
                  <a:lnTo>
                    <a:pt x="214205" y="867929"/>
                  </a:lnTo>
                  <a:lnTo>
                    <a:pt x="195799" y="848914"/>
                  </a:lnTo>
                  <a:lnTo>
                    <a:pt x="174877" y="825811"/>
                  </a:lnTo>
                  <a:lnTo>
                    <a:pt x="131577" y="772145"/>
                  </a:lnTo>
                  <a:lnTo>
                    <a:pt x="89277" y="709730"/>
                  </a:lnTo>
                  <a:lnTo>
                    <a:pt x="69603" y="675692"/>
                  </a:lnTo>
                  <a:lnTo>
                    <a:pt x="51502" y="640008"/>
                  </a:lnTo>
                  <a:lnTo>
                    <a:pt x="35413" y="602856"/>
                  </a:lnTo>
                  <a:lnTo>
                    <a:pt x="21777" y="564419"/>
                  </a:lnTo>
                  <a:lnTo>
                    <a:pt x="11036" y="524874"/>
                  </a:lnTo>
                  <a:lnTo>
                    <a:pt x="3630" y="484404"/>
                  </a:lnTo>
                  <a:lnTo>
                    <a:pt x="0" y="443187"/>
                  </a:lnTo>
                  <a:lnTo>
                    <a:pt x="586" y="401404"/>
                  </a:lnTo>
                  <a:lnTo>
                    <a:pt x="5829" y="359235"/>
                  </a:lnTo>
                  <a:lnTo>
                    <a:pt x="16170" y="316859"/>
                  </a:lnTo>
                  <a:lnTo>
                    <a:pt x="32050" y="274458"/>
                  </a:lnTo>
                  <a:lnTo>
                    <a:pt x="53910" y="232211"/>
                  </a:lnTo>
                  <a:lnTo>
                    <a:pt x="82189" y="190298"/>
                  </a:lnTo>
                  <a:lnTo>
                    <a:pt x="117330" y="148900"/>
                  </a:lnTo>
                  <a:lnTo>
                    <a:pt x="159773" y="108196"/>
                  </a:lnTo>
                  <a:lnTo>
                    <a:pt x="203901" y="75588"/>
                  </a:lnTo>
                  <a:lnTo>
                    <a:pt x="255479" y="45505"/>
                  </a:lnTo>
                  <a:lnTo>
                    <a:pt x="305525" y="23726"/>
                  </a:lnTo>
                  <a:lnTo>
                    <a:pt x="353882" y="9431"/>
                  </a:lnTo>
                  <a:lnTo>
                    <a:pt x="400397" y="1796"/>
                  </a:lnTo>
                  <a:lnTo>
                    <a:pt x="444915" y="0"/>
                  </a:lnTo>
                  <a:lnTo>
                    <a:pt x="489463" y="1796"/>
                  </a:lnTo>
                  <a:lnTo>
                    <a:pt x="535977" y="9431"/>
                  </a:lnTo>
                  <a:lnTo>
                    <a:pt x="584311" y="23726"/>
                  </a:lnTo>
                  <a:lnTo>
                    <a:pt x="634318" y="45505"/>
                  </a:lnTo>
                  <a:lnTo>
                    <a:pt x="685851" y="75588"/>
                  </a:lnTo>
                  <a:lnTo>
                    <a:pt x="730058" y="108196"/>
                  </a:lnTo>
                  <a:lnTo>
                    <a:pt x="772511" y="148900"/>
                  </a:lnTo>
                  <a:lnTo>
                    <a:pt x="807660" y="190298"/>
                  </a:lnTo>
                  <a:lnTo>
                    <a:pt x="835946" y="232211"/>
                  </a:lnTo>
                  <a:lnTo>
                    <a:pt x="857811" y="274458"/>
                  </a:lnTo>
                  <a:lnTo>
                    <a:pt x="873694" y="316859"/>
                  </a:lnTo>
                  <a:lnTo>
                    <a:pt x="884036" y="359235"/>
                  </a:lnTo>
                  <a:lnTo>
                    <a:pt x="889280" y="401404"/>
                  </a:lnTo>
                  <a:lnTo>
                    <a:pt x="889865" y="443187"/>
                  </a:lnTo>
                  <a:lnTo>
                    <a:pt x="886232" y="484404"/>
                  </a:lnTo>
                  <a:lnTo>
                    <a:pt x="878824" y="524874"/>
                  </a:lnTo>
                  <a:lnTo>
                    <a:pt x="868079" y="564419"/>
                  </a:lnTo>
                  <a:lnTo>
                    <a:pt x="854440" y="602856"/>
                  </a:lnTo>
                  <a:lnTo>
                    <a:pt x="838347" y="640008"/>
                  </a:lnTo>
                  <a:lnTo>
                    <a:pt x="820242" y="675692"/>
                  </a:lnTo>
                  <a:lnTo>
                    <a:pt x="800564" y="709730"/>
                  </a:lnTo>
                  <a:lnTo>
                    <a:pt x="779756" y="741941"/>
                  </a:lnTo>
                  <a:lnTo>
                    <a:pt x="736510" y="800162"/>
                  </a:lnTo>
                  <a:lnTo>
                    <a:pt x="694032" y="848914"/>
                  </a:lnTo>
                  <a:lnTo>
                    <a:pt x="675704" y="867929"/>
                  </a:lnTo>
                  <a:lnTo>
                    <a:pt x="657537" y="890020"/>
                  </a:lnTo>
                  <a:lnTo>
                    <a:pt x="635960" y="920431"/>
                  </a:lnTo>
                  <a:lnTo>
                    <a:pt x="612923" y="959114"/>
                  </a:lnTo>
                  <a:lnTo>
                    <a:pt x="590378" y="1006021"/>
                  </a:lnTo>
                  <a:lnTo>
                    <a:pt x="570276" y="1061105"/>
                  </a:lnTo>
                  <a:lnTo>
                    <a:pt x="554567" y="112431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425224" y="7593381"/>
              <a:ext cx="890269" cy="1124585"/>
            </a:xfrm>
            <a:custGeom>
              <a:avLst/>
              <a:gdLst/>
              <a:ahLst/>
              <a:cxnLst/>
              <a:rect l="l" t="t" r="r" b="b"/>
              <a:pathLst>
                <a:path w="890270" h="1124584">
                  <a:moveTo>
                    <a:pt x="730058" y="108196"/>
                  </a:moveTo>
                  <a:lnTo>
                    <a:pt x="698311" y="83832"/>
                  </a:lnTo>
                  <a:lnTo>
                    <a:pt x="634318" y="45505"/>
                  </a:lnTo>
                  <a:lnTo>
                    <a:pt x="584311" y="23726"/>
                  </a:lnTo>
                  <a:lnTo>
                    <a:pt x="535977" y="9431"/>
                  </a:lnTo>
                  <a:lnTo>
                    <a:pt x="489463" y="1796"/>
                  </a:lnTo>
                  <a:lnTo>
                    <a:pt x="444915" y="0"/>
                  </a:lnTo>
                  <a:lnTo>
                    <a:pt x="400397" y="1796"/>
                  </a:lnTo>
                  <a:lnTo>
                    <a:pt x="353882" y="9431"/>
                  </a:lnTo>
                  <a:lnTo>
                    <a:pt x="305525" y="23726"/>
                  </a:lnTo>
                  <a:lnTo>
                    <a:pt x="255479" y="45505"/>
                  </a:lnTo>
                  <a:lnTo>
                    <a:pt x="203901" y="75588"/>
                  </a:lnTo>
                  <a:lnTo>
                    <a:pt x="163725" y="105035"/>
                  </a:lnTo>
                  <a:lnTo>
                    <a:pt x="117330" y="148900"/>
                  </a:lnTo>
                  <a:lnTo>
                    <a:pt x="82189" y="190298"/>
                  </a:lnTo>
                  <a:lnTo>
                    <a:pt x="53910" y="232211"/>
                  </a:lnTo>
                  <a:lnTo>
                    <a:pt x="32050" y="274458"/>
                  </a:lnTo>
                  <a:lnTo>
                    <a:pt x="16170" y="316859"/>
                  </a:lnTo>
                  <a:lnTo>
                    <a:pt x="5829" y="359235"/>
                  </a:lnTo>
                  <a:lnTo>
                    <a:pt x="586" y="401404"/>
                  </a:lnTo>
                  <a:lnTo>
                    <a:pt x="0" y="443187"/>
                  </a:lnTo>
                  <a:lnTo>
                    <a:pt x="3630" y="484404"/>
                  </a:lnTo>
                  <a:lnTo>
                    <a:pt x="11036" y="524874"/>
                  </a:lnTo>
                  <a:lnTo>
                    <a:pt x="21777" y="564419"/>
                  </a:lnTo>
                  <a:lnTo>
                    <a:pt x="35413" y="602856"/>
                  </a:lnTo>
                  <a:lnTo>
                    <a:pt x="51502" y="640008"/>
                  </a:lnTo>
                  <a:lnTo>
                    <a:pt x="69603" y="675692"/>
                  </a:lnTo>
                  <a:lnTo>
                    <a:pt x="89277" y="709730"/>
                  </a:lnTo>
                  <a:lnTo>
                    <a:pt x="110082" y="741941"/>
                  </a:lnTo>
                  <a:lnTo>
                    <a:pt x="153322" y="800162"/>
                  </a:lnTo>
                  <a:lnTo>
                    <a:pt x="195799" y="848914"/>
                  </a:lnTo>
                  <a:lnTo>
                    <a:pt x="214205" y="867929"/>
                  </a:lnTo>
                  <a:lnTo>
                    <a:pt x="232339" y="890020"/>
                  </a:lnTo>
                  <a:lnTo>
                    <a:pt x="276917" y="959114"/>
                  </a:lnTo>
                  <a:lnTo>
                    <a:pt x="299455" y="1006021"/>
                  </a:lnTo>
                  <a:lnTo>
                    <a:pt x="319555" y="1061105"/>
                  </a:lnTo>
                  <a:lnTo>
                    <a:pt x="335263" y="1124316"/>
                  </a:lnTo>
                  <a:lnTo>
                    <a:pt x="554567" y="1124316"/>
                  </a:lnTo>
                  <a:lnTo>
                    <a:pt x="570276" y="1061105"/>
                  </a:lnTo>
                  <a:lnTo>
                    <a:pt x="590378" y="1006021"/>
                  </a:lnTo>
                  <a:lnTo>
                    <a:pt x="612923" y="959114"/>
                  </a:lnTo>
                  <a:lnTo>
                    <a:pt x="635960" y="920431"/>
                  </a:lnTo>
                  <a:lnTo>
                    <a:pt x="675704" y="867929"/>
                  </a:lnTo>
                  <a:lnTo>
                    <a:pt x="680127" y="863422"/>
                  </a:lnTo>
                  <a:lnTo>
                    <a:pt x="684661" y="858746"/>
                  </a:lnTo>
                  <a:lnTo>
                    <a:pt x="714954" y="825811"/>
                  </a:lnTo>
                  <a:lnTo>
                    <a:pt x="758257" y="772145"/>
                  </a:lnTo>
                  <a:lnTo>
                    <a:pt x="800564" y="709730"/>
                  </a:lnTo>
                  <a:lnTo>
                    <a:pt x="820242" y="675692"/>
                  </a:lnTo>
                  <a:lnTo>
                    <a:pt x="838347" y="640008"/>
                  </a:lnTo>
                  <a:lnTo>
                    <a:pt x="854440" y="602856"/>
                  </a:lnTo>
                  <a:lnTo>
                    <a:pt x="868079" y="564419"/>
                  </a:lnTo>
                  <a:lnTo>
                    <a:pt x="878824" y="524874"/>
                  </a:lnTo>
                  <a:lnTo>
                    <a:pt x="886232" y="484404"/>
                  </a:lnTo>
                  <a:lnTo>
                    <a:pt x="889865" y="443187"/>
                  </a:lnTo>
                  <a:lnTo>
                    <a:pt x="889280" y="401404"/>
                  </a:lnTo>
                  <a:lnTo>
                    <a:pt x="884036" y="359235"/>
                  </a:lnTo>
                  <a:lnTo>
                    <a:pt x="873694" y="316859"/>
                  </a:lnTo>
                  <a:lnTo>
                    <a:pt x="857811" y="274458"/>
                  </a:lnTo>
                  <a:lnTo>
                    <a:pt x="835946" y="232211"/>
                  </a:lnTo>
                  <a:lnTo>
                    <a:pt x="807660" y="190298"/>
                  </a:lnTo>
                  <a:lnTo>
                    <a:pt x="772511" y="148900"/>
                  </a:lnTo>
                  <a:lnTo>
                    <a:pt x="730058" y="108196"/>
                  </a:lnTo>
                  <a:close/>
                </a:path>
              </a:pathLst>
            </a:custGeom>
            <a:ln w="31450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754754" y="8666301"/>
              <a:ext cx="230771" cy="23393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894926" y="8067095"/>
              <a:ext cx="351121" cy="23456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553219" y="7856051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253678" y="446536"/>
                  </a:moveTo>
                  <a:lnTo>
                    <a:pt x="193267" y="446536"/>
                  </a:lnTo>
                  <a:lnTo>
                    <a:pt x="193267" y="376134"/>
                  </a:lnTo>
                  <a:lnTo>
                    <a:pt x="178091" y="372376"/>
                  </a:lnTo>
                  <a:lnTo>
                    <a:pt x="163534" y="367166"/>
                  </a:lnTo>
                  <a:lnTo>
                    <a:pt x="149685" y="360587"/>
                  </a:lnTo>
                  <a:lnTo>
                    <a:pt x="136632" y="352719"/>
                  </a:lnTo>
                  <a:lnTo>
                    <a:pt x="86840" y="402456"/>
                  </a:lnTo>
                  <a:lnTo>
                    <a:pt x="44128" y="359790"/>
                  </a:lnTo>
                  <a:lnTo>
                    <a:pt x="93920" y="310053"/>
                  </a:lnTo>
                  <a:lnTo>
                    <a:pt x="86043" y="297014"/>
                  </a:lnTo>
                  <a:lnTo>
                    <a:pt x="79456" y="283181"/>
                  </a:lnTo>
                  <a:lnTo>
                    <a:pt x="74241" y="268639"/>
                  </a:lnTo>
                  <a:lnTo>
                    <a:pt x="70479" y="253480"/>
                  </a:lnTo>
                  <a:lnTo>
                    <a:pt x="0" y="253480"/>
                  </a:lnTo>
                  <a:lnTo>
                    <a:pt x="0" y="193135"/>
                  </a:lnTo>
                  <a:lnTo>
                    <a:pt x="70479" y="193135"/>
                  </a:lnTo>
                  <a:lnTo>
                    <a:pt x="74241" y="177929"/>
                  </a:lnTo>
                  <a:lnTo>
                    <a:pt x="79456" y="163365"/>
                  </a:lnTo>
                  <a:lnTo>
                    <a:pt x="86043" y="149522"/>
                  </a:lnTo>
                  <a:lnTo>
                    <a:pt x="93920" y="136483"/>
                  </a:lnTo>
                  <a:lnTo>
                    <a:pt x="44128" y="86745"/>
                  </a:lnTo>
                  <a:lnTo>
                    <a:pt x="86840" y="44080"/>
                  </a:lnTo>
                  <a:lnTo>
                    <a:pt x="136632" y="93817"/>
                  </a:lnTo>
                  <a:lnTo>
                    <a:pt x="149685" y="85949"/>
                  </a:lnTo>
                  <a:lnTo>
                    <a:pt x="163534" y="79369"/>
                  </a:lnTo>
                  <a:lnTo>
                    <a:pt x="178091" y="74160"/>
                  </a:lnTo>
                  <a:lnTo>
                    <a:pt x="193267" y="70402"/>
                  </a:lnTo>
                  <a:lnTo>
                    <a:pt x="193267" y="0"/>
                  </a:lnTo>
                  <a:lnTo>
                    <a:pt x="253678" y="0"/>
                  </a:lnTo>
                  <a:lnTo>
                    <a:pt x="253678" y="70402"/>
                  </a:lnTo>
                  <a:lnTo>
                    <a:pt x="268889" y="74160"/>
                  </a:lnTo>
                  <a:lnTo>
                    <a:pt x="283451" y="79369"/>
                  </a:lnTo>
                  <a:lnTo>
                    <a:pt x="297305" y="85949"/>
                  </a:lnTo>
                  <a:lnTo>
                    <a:pt x="310392" y="93817"/>
                  </a:lnTo>
                  <a:lnTo>
                    <a:pt x="360184" y="44080"/>
                  </a:lnTo>
                  <a:lnTo>
                    <a:pt x="402896" y="86745"/>
                  </a:lnTo>
                  <a:lnTo>
                    <a:pt x="353104" y="136483"/>
                  </a:lnTo>
                  <a:lnTo>
                    <a:pt x="360981" y="149522"/>
                  </a:lnTo>
                  <a:lnTo>
                    <a:pt x="367568" y="163365"/>
                  </a:lnTo>
                  <a:lnTo>
                    <a:pt x="372783" y="177929"/>
                  </a:lnTo>
                  <a:lnTo>
                    <a:pt x="376545" y="193135"/>
                  </a:lnTo>
                  <a:lnTo>
                    <a:pt x="447025" y="193135"/>
                  </a:lnTo>
                  <a:lnTo>
                    <a:pt x="447025" y="253480"/>
                  </a:lnTo>
                  <a:lnTo>
                    <a:pt x="376545" y="253480"/>
                  </a:lnTo>
                  <a:lnTo>
                    <a:pt x="372783" y="268639"/>
                  </a:lnTo>
                  <a:lnTo>
                    <a:pt x="367568" y="283181"/>
                  </a:lnTo>
                  <a:lnTo>
                    <a:pt x="360981" y="297014"/>
                  </a:lnTo>
                  <a:lnTo>
                    <a:pt x="353104" y="310053"/>
                  </a:lnTo>
                  <a:lnTo>
                    <a:pt x="402896" y="359790"/>
                  </a:lnTo>
                  <a:lnTo>
                    <a:pt x="360184" y="402456"/>
                  </a:lnTo>
                  <a:lnTo>
                    <a:pt x="310392" y="352719"/>
                  </a:lnTo>
                  <a:lnTo>
                    <a:pt x="297305" y="360587"/>
                  </a:lnTo>
                  <a:lnTo>
                    <a:pt x="283451" y="367166"/>
                  </a:lnTo>
                  <a:lnTo>
                    <a:pt x="268889" y="372376"/>
                  </a:lnTo>
                  <a:lnTo>
                    <a:pt x="253678" y="376134"/>
                  </a:lnTo>
                  <a:lnTo>
                    <a:pt x="253678" y="44653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553219" y="7856054"/>
              <a:ext cx="447040" cy="447040"/>
            </a:xfrm>
            <a:custGeom>
              <a:avLst/>
              <a:gdLst/>
              <a:ahLst/>
              <a:cxnLst/>
              <a:rect l="l" t="t" r="r" b="b"/>
              <a:pathLst>
                <a:path w="447040" h="447040">
                  <a:moveTo>
                    <a:pt x="447025" y="253480"/>
                  </a:moveTo>
                  <a:lnTo>
                    <a:pt x="447025" y="193135"/>
                  </a:lnTo>
                  <a:lnTo>
                    <a:pt x="376545" y="193135"/>
                  </a:lnTo>
                  <a:lnTo>
                    <a:pt x="372783" y="177929"/>
                  </a:lnTo>
                  <a:lnTo>
                    <a:pt x="367568" y="163365"/>
                  </a:lnTo>
                  <a:lnTo>
                    <a:pt x="360981" y="149522"/>
                  </a:lnTo>
                  <a:lnTo>
                    <a:pt x="353104" y="136483"/>
                  </a:lnTo>
                  <a:lnTo>
                    <a:pt x="402896" y="86745"/>
                  </a:lnTo>
                  <a:lnTo>
                    <a:pt x="360184" y="44080"/>
                  </a:lnTo>
                  <a:lnTo>
                    <a:pt x="310392" y="93817"/>
                  </a:lnTo>
                  <a:lnTo>
                    <a:pt x="297305" y="85949"/>
                  </a:lnTo>
                  <a:lnTo>
                    <a:pt x="283451" y="79369"/>
                  </a:lnTo>
                  <a:lnTo>
                    <a:pt x="268889" y="74160"/>
                  </a:lnTo>
                  <a:lnTo>
                    <a:pt x="253678" y="70402"/>
                  </a:lnTo>
                  <a:lnTo>
                    <a:pt x="253678" y="0"/>
                  </a:lnTo>
                  <a:lnTo>
                    <a:pt x="193267" y="0"/>
                  </a:lnTo>
                  <a:lnTo>
                    <a:pt x="193267" y="70402"/>
                  </a:lnTo>
                  <a:lnTo>
                    <a:pt x="178091" y="74160"/>
                  </a:lnTo>
                  <a:lnTo>
                    <a:pt x="163534" y="79369"/>
                  </a:lnTo>
                  <a:lnTo>
                    <a:pt x="149685" y="85949"/>
                  </a:lnTo>
                  <a:lnTo>
                    <a:pt x="136632" y="93817"/>
                  </a:lnTo>
                  <a:lnTo>
                    <a:pt x="86840" y="44080"/>
                  </a:lnTo>
                  <a:lnTo>
                    <a:pt x="44128" y="86745"/>
                  </a:lnTo>
                  <a:lnTo>
                    <a:pt x="93920" y="136483"/>
                  </a:lnTo>
                  <a:lnTo>
                    <a:pt x="86043" y="149522"/>
                  </a:lnTo>
                  <a:lnTo>
                    <a:pt x="79456" y="163365"/>
                  </a:lnTo>
                  <a:lnTo>
                    <a:pt x="74241" y="177929"/>
                  </a:lnTo>
                  <a:lnTo>
                    <a:pt x="70479" y="193135"/>
                  </a:lnTo>
                  <a:lnTo>
                    <a:pt x="0" y="193135"/>
                  </a:lnTo>
                  <a:lnTo>
                    <a:pt x="0" y="253480"/>
                  </a:lnTo>
                  <a:lnTo>
                    <a:pt x="70479" y="253480"/>
                  </a:lnTo>
                  <a:lnTo>
                    <a:pt x="74241" y="268639"/>
                  </a:lnTo>
                  <a:lnTo>
                    <a:pt x="79456" y="283181"/>
                  </a:lnTo>
                  <a:lnTo>
                    <a:pt x="86043" y="297014"/>
                  </a:lnTo>
                  <a:lnTo>
                    <a:pt x="93920" y="310053"/>
                  </a:lnTo>
                  <a:lnTo>
                    <a:pt x="44128" y="359790"/>
                  </a:lnTo>
                  <a:lnTo>
                    <a:pt x="86840" y="402456"/>
                  </a:lnTo>
                  <a:lnTo>
                    <a:pt x="136632" y="352719"/>
                  </a:lnTo>
                  <a:lnTo>
                    <a:pt x="149685" y="360587"/>
                  </a:lnTo>
                  <a:lnTo>
                    <a:pt x="163534" y="367166"/>
                  </a:lnTo>
                  <a:lnTo>
                    <a:pt x="178091" y="372376"/>
                  </a:lnTo>
                  <a:lnTo>
                    <a:pt x="193267" y="376134"/>
                  </a:lnTo>
                  <a:lnTo>
                    <a:pt x="193267" y="446536"/>
                  </a:lnTo>
                  <a:lnTo>
                    <a:pt x="253678" y="446536"/>
                  </a:lnTo>
                  <a:lnTo>
                    <a:pt x="253678" y="376134"/>
                  </a:lnTo>
                  <a:lnTo>
                    <a:pt x="268889" y="372376"/>
                  </a:lnTo>
                  <a:lnTo>
                    <a:pt x="283451" y="367166"/>
                  </a:lnTo>
                  <a:lnTo>
                    <a:pt x="297305" y="360587"/>
                  </a:lnTo>
                  <a:lnTo>
                    <a:pt x="310392" y="352719"/>
                  </a:lnTo>
                  <a:lnTo>
                    <a:pt x="360184" y="402456"/>
                  </a:lnTo>
                  <a:lnTo>
                    <a:pt x="402896" y="359790"/>
                  </a:lnTo>
                  <a:lnTo>
                    <a:pt x="353104" y="310053"/>
                  </a:lnTo>
                  <a:lnTo>
                    <a:pt x="360981" y="297014"/>
                  </a:lnTo>
                  <a:lnTo>
                    <a:pt x="367568" y="283181"/>
                  </a:lnTo>
                  <a:lnTo>
                    <a:pt x="372783" y="268639"/>
                  </a:lnTo>
                  <a:lnTo>
                    <a:pt x="376545" y="253480"/>
                  </a:lnTo>
                  <a:lnTo>
                    <a:pt x="447025" y="253480"/>
                  </a:lnTo>
                  <a:close/>
                </a:path>
              </a:pathLst>
            </a:custGeom>
            <a:ln w="31446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662801" y="7965499"/>
              <a:ext cx="227860" cy="22764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1000646" y="7906804"/>
              <a:ext cx="92801" cy="172553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777085" y="8726184"/>
              <a:ext cx="189865" cy="0"/>
            </a:xfrm>
            <a:custGeom>
              <a:avLst/>
              <a:gdLst/>
              <a:ahLst/>
              <a:cxnLst/>
              <a:rect l="l" t="t" r="r" b="b"/>
              <a:pathLst>
                <a:path w="189865">
                  <a:moveTo>
                    <a:pt x="0" y="0"/>
                  </a:moveTo>
                  <a:lnTo>
                    <a:pt x="189728" y="0"/>
                  </a:lnTo>
                </a:path>
              </a:pathLst>
            </a:custGeom>
            <a:ln w="31429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699841" y="8713215"/>
              <a:ext cx="344170" cy="55880"/>
            </a:xfrm>
            <a:custGeom>
              <a:avLst/>
              <a:gdLst/>
              <a:ahLst/>
              <a:cxnLst/>
              <a:rect l="l" t="t" r="r" b="b"/>
              <a:pathLst>
                <a:path w="344170" h="55879">
                  <a:moveTo>
                    <a:pt x="316213" y="55787"/>
                  </a:moveTo>
                  <a:lnTo>
                    <a:pt x="27924" y="55787"/>
                  </a:lnTo>
                  <a:lnTo>
                    <a:pt x="17056" y="53594"/>
                  </a:lnTo>
                  <a:lnTo>
                    <a:pt x="8180" y="47615"/>
                  </a:lnTo>
                  <a:lnTo>
                    <a:pt x="2195" y="38749"/>
                  </a:lnTo>
                  <a:lnTo>
                    <a:pt x="0" y="27893"/>
                  </a:lnTo>
                  <a:lnTo>
                    <a:pt x="2195" y="17038"/>
                  </a:lnTo>
                  <a:lnTo>
                    <a:pt x="8180" y="8171"/>
                  </a:lnTo>
                  <a:lnTo>
                    <a:pt x="17056" y="2192"/>
                  </a:lnTo>
                  <a:lnTo>
                    <a:pt x="27924" y="0"/>
                  </a:lnTo>
                  <a:lnTo>
                    <a:pt x="316213" y="0"/>
                  </a:lnTo>
                  <a:lnTo>
                    <a:pt x="327080" y="2192"/>
                  </a:lnTo>
                  <a:lnTo>
                    <a:pt x="335957" y="8171"/>
                  </a:lnTo>
                  <a:lnTo>
                    <a:pt x="341942" y="17038"/>
                  </a:lnTo>
                  <a:lnTo>
                    <a:pt x="344137" y="27893"/>
                  </a:lnTo>
                  <a:lnTo>
                    <a:pt x="341942" y="38749"/>
                  </a:lnTo>
                  <a:lnTo>
                    <a:pt x="335957" y="47615"/>
                  </a:lnTo>
                  <a:lnTo>
                    <a:pt x="327080" y="53594"/>
                  </a:lnTo>
                  <a:lnTo>
                    <a:pt x="316213" y="55787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0699841" y="8713219"/>
              <a:ext cx="344170" cy="55880"/>
            </a:xfrm>
            <a:custGeom>
              <a:avLst/>
              <a:gdLst/>
              <a:ahLst/>
              <a:cxnLst/>
              <a:rect l="l" t="t" r="r" b="b"/>
              <a:pathLst>
                <a:path w="344170" h="55879">
                  <a:moveTo>
                    <a:pt x="344137" y="27893"/>
                  </a:moveTo>
                  <a:lnTo>
                    <a:pt x="341942" y="38749"/>
                  </a:lnTo>
                  <a:lnTo>
                    <a:pt x="335957" y="47615"/>
                  </a:lnTo>
                  <a:lnTo>
                    <a:pt x="327080" y="53594"/>
                  </a:lnTo>
                  <a:lnTo>
                    <a:pt x="316213" y="55787"/>
                  </a:lnTo>
                  <a:lnTo>
                    <a:pt x="27924" y="55787"/>
                  </a:lnTo>
                  <a:lnTo>
                    <a:pt x="17056" y="53594"/>
                  </a:lnTo>
                  <a:lnTo>
                    <a:pt x="8180" y="47615"/>
                  </a:lnTo>
                  <a:lnTo>
                    <a:pt x="2195" y="38749"/>
                  </a:lnTo>
                  <a:lnTo>
                    <a:pt x="0" y="27893"/>
                  </a:lnTo>
                  <a:lnTo>
                    <a:pt x="2195" y="17038"/>
                  </a:lnTo>
                  <a:lnTo>
                    <a:pt x="8180" y="8171"/>
                  </a:lnTo>
                  <a:lnTo>
                    <a:pt x="17056" y="2192"/>
                  </a:lnTo>
                  <a:lnTo>
                    <a:pt x="27924" y="0"/>
                  </a:lnTo>
                  <a:lnTo>
                    <a:pt x="316213" y="0"/>
                  </a:lnTo>
                  <a:lnTo>
                    <a:pt x="327080" y="2192"/>
                  </a:lnTo>
                  <a:lnTo>
                    <a:pt x="335957" y="8171"/>
                  </a:lnTo>
                  <a:lnTo>
                    <a:pt x="341942" y="17038"/>
                  </a:lnTo>
                  <a:lnTo>
                    <a:pt x="344137" y="27893"/>
                  </a:lnTo>
                  <a:close/>
                </a:path>
              </a:pathLst>
            </a:custGeom>
            <a:ln w="31430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0699841" y="8661435"/>
              <a:ext cx="344170" cy="55880"/>
            </a:xfrm>
            <a:custGeom>
              <a:avLst/>
              <a:gdLst/>
              <a:ahLst/>
              <a:cxnLst/>
              <a:rect l="l" t="t" r="r" b="b"/>
              <a:pathLst>
                <a:path w="344170" h="55879">
                  <a:moveTo>
                    <a:pt x="316213" y="55709"/>
                  </a:moveTo>
                  <a:lnTo>
                    <a:pt x="27924" y="55709"/>
                  </a:lnTo>
                  <a:lnTo>
                    <a:pt x="17056" y="53528"/>
                  </a:lnTo>
                  <a:lnTo>
                    <a:pt x="8180" y="47576"/>
                  </a:lnTo>
                  <a:lnTo>
                    <a:pt x="2195" y="38737"/>
                  </a:lnTo>
                  <a:lnTo>
                    <a:pt x="0" y="27893"/>
                  </a:lnTo>
                  <a:lnTo>
                    <a:pt x="2195" y="17005"/>
                  </a:lnTo>
                  <a:lnTo>
                    <a:pt x="8180" y="8142"/>
                  </a:lnTo>
                  <a:lnTo>
                    <a:pt x="17056" y="2181"/>
                  </a:lnTo>
                  <a:lnTo>
                    <a:pt x="27924" y="0"/>
                  </a:lnTo>
                  <a:lnTo>
                    <a:pt x="316213" y="0"/>
                  </a:lnTo>
                  <a:lnTo>
                    <a:pt x="327080" y="2181"/>
                  </a:lnTo>
                  <a:lnTo>
                    <a:pt x="335957" y="8142"/>
                  </a:lnTo>
                  <a:lnTo>
                    <a:pt x="341942" y="17005"/>
                  </a:lnTo>
                  <a:lnTo>
                    <a:pt x="344137" y="27893"/>
                  </a:lnTo>
                  <a:lnTo>
                    <a:pt x="341942" y="38737"/>
                  </a:lnTo>
                  <a:lnTo>
                    <a:pt x="335957" y="47576"/>
                  </a:lnTo>
                  <a:lnTo>
                    <a:pt x="327080" y="53528"/>
                  </a:lnTo>
                  <a:lnTo>
                    <a:pt x="316213" y="557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0699841" y="8661439"/>
              <a:ext cx="344170" cy="55880"/>
            </a:xfrm>
            <a:custGeom>
              <a:avLst/>
              <a:gdLst/>
              <a:ahLst/>
              <a:cxnLst/>
              <a:rect l="l" t="t" r="r" b="b"/>
              <a:pathLst>
                <a:path w="344170" h="55879">
                  <a:moveTo>
                    <a:pt x="344137" y="27893"/>
                  </a:moveTo>
                  <a:lnTo>
                    <a:pt x="341942" y="38737"/>
                  </a:lnTo>
                  <a:lnTo>
                    <a:pt x="335957" y="47576"/>
                  </a:lnTo>
                  <a:lnTo>
                    <a:pt x="327080" y="53528"/>
                  </a:lnTo>
                  <a:lnTo>
                    <a:pt x="316213" y="55709"/>
                  </a:lnTo>
                  <a:lnTo>
                    <a:pt x="27924" y="55709"/>
                  </a:lnTo>
                  <a:lnTo>
                    <a:pt x="17056" y="53528"/>
                  </a:lnTo>
                  <a:lnTo>
                    <a:pt x="8180" y="47576"/>
                  </a:lnTo>
                  <a:lnTo>
                    <a:pt x="2195" y="38737"/>
                  </a:lnTo>
                  <a:lnTo>
                    <a:pt x="0" y="27893"/>
                  </a:lnTo>
                  <a:lnTo>
                    <a:pt x="2195" y="17005"/>
                  </a:lnTo>
                  <a:lnTo>
                    <a:pt x="8180" y="8142"/>
                  </a:lnTo>
                  <a:lnTo>
                    <a:pt x="17056" y="2181"/>
                  </a:lnTo>
                  <a:lnTo>
                    <a:pt x="27924" y="0"/>
                  </a:lnTo>
                  <a:lnTo>
                    <a:pt x="316213" y="0"/>
                  </a:lnTo>
                  <a:lnTo>
                    <a:pt x="327080" y="2181"/>
                  </a:lnTo>
                  <a:lnTo>
                    <a:pt x="335957" y="8142"/>
                  </a:lnTo>
                  <a:lnTo>
                    <a:pt x="341942" y="17005"/>
                  </a:lnTo>
                  <a:lnTo>
                    <a:pt x="344137" y="27893"/>
                  </a:lnTo>
                  <a:close/>
                </a:path>
              </a:pathLst>
            </a:custGeom>
            <a:ln w="31430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0699841" y="8764131"/>
              <a:ext cx="344170" cy="55880"/>
            </a:xfrm>
            <a:custGeom>
              <a:avLst/>
              <a:gdLst/>
              <a:ahLst/>
              <a:cxnLst/>
              <a:rect l="l" t="t" r="r" b="b"/>
              <a:pathLst>
                <a:path w="344170" h="55879">
                  <a:moveTo>
                    <a:pt x="316213" y="55709"/>
                  </a:moveTo>
                  <a:lnTo>
                    <a:pt x="27924" y="55709"/>
                  </a:lnTo>
                  <a:lnTo>
                    <a:pt x="17056" y="53517"/>
                  </a:lnTo>
                  <a:lnTo>
                    <a:pt x="8180" y="47547"/>
                  </a:lnTo>
                  <a:lnTo>
                    <a:pt x="2195" y="38703"/>
                  </a:lnTo>
                  <a:lnTo>
                    <a:pt x="0" y="27893"/>
                  </a:lnTo>
                  <a:lnTo>
                    <a:pt x="2195" y="17038"/>
                  </a:lnTo>
                  <a:lnTo>
                    <a:pt x="8180" y="8171"/>
                  </a:lnTo>
                  <a:lnTo>
                    <a:pt x="17056" y="2192"/>
                  </a:lnTo>
                  <a:lnTo>
                    <a:pt x="27924" y="0"/>
                  </a:lnTo>
                  <a:lnTo>
                    <a:pt x="316213" y="0"/>
                  </a:lnTo>
                  <a:lnTo>
                    <a:pt x="327080" y="2192"/>
                  </a:lnTo>
                  <a:lnTo>
                    <a:pt x="335957" y="8171"/>
                  </a:lnTo>
                  <a:lnTo>
                    <a:pt x="341942" y="17038"/>
                  </a:lnTo>
                  <a:lnTo>
                    <a:pt x="344137" y="27893"/>
                  </a:lnTo>
                  <a:lnTo>
                    <a:pt x="341942" y="38703"/>
                  </a:lnTo>
                  <a:lnTo>
                    <a:pt x="335957" y="47547"/>
                  </a:lnTo>
                  <a:lnTo>
                    <a:pt x="327080" y="53517"/>
                  </a:lnTo>
                  <a:lnTo>
                    <a:pt x="316213" y="5570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699841" y="8764135"/>
              <a:ext cx="344170" cy="55880"/>
            </a:xfrm>
            <a:custGeom>
              <a:avLst/>
              <a:gdLst/>
              <a:ahLst/>
              <a:cxnLst/>
              <a:rect l="l" t="t" r="r" b="b"/>
              <a:pathLst>
                <a:path w="344170" h="55879">
                  <a:moveTo>
                    <a:pt x="344137" y="27893"/>
                  </a:moveTo>
                  <a:lnTo>
                    <a:pt x="341942" y="38703"/>
                  </a:lnTo>
                  <a:lnTo>
                    <a:pt x="335957" y="47547"/>
                  </a:lnTo>
                  <a:lnTo>
                    <a:pt x="327080" y="53517"/>
                  </a:lnTo>
                  <a:lnTo>
                    <a:pt x="316213" y="55709"/>
                  </a:lnTo>
                  <a:lnTo>
                    <a:pt x="27924" y="55709"/>
                  </a:lnTo>
                  <a:lnTo>
                    <a:pt x="17056" y="53517"/>
                  </a:lnTo>
                  <a:lnTo>
                    <a:pt x="8180" y="47547"/>
                  </a:lnTo>
                  <a:lnTo>
                    <a:pt x="2195" y="38703"/>
                  </a:lnTo>
                  <a:lnTo>
                    <a:pt x="0" y="27893"/>
                  </a:lnTo>
                  <a:lnTo>
                    <a:pt x="2195" y="17038"/>
                  </a:lnTo>
                  <a:lnTo>
                    <a:pt x="8180" y="8171"/>
                  </a:lnTo>
                  <a:lnTo>
                    <a:pt x="17056" y="2192"/>
                  </a:lnTo>
                  <a:lnTo>
                    <a:pt x="27924" y="0"/>
                  </a:lnTo>
                  <a:lnTo>
                    <a:pt x="316213" y="0"/>
                  </a:lnTo>
                  <a:lnTo>
                    <a:pt x="327080" y="2192"/>
                  </a:lnTo>
                  <a:lnTo>
                    <a:pt x="335957" y="8171"/>
                  </a:lnTo>
                  <a:lnTo>
                    <a:pt x="341942" y="17038"/>
                  </a:lnTo>
                  <a:lnTo>
                    <a:pt x="344137" y="27893"/>
                  </a:lnTo>
                  <a:close/>
                </a:path>
              </a:pathLst>
            </a:custGeom>
            <a:ln w="31430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4" name="object 124"/>
          <p:cNvGrpSpPr/>
          <p:nvPr/>
        </p:nvGrpSpPr>
        <p:grpSpPr>
          <a:xfrm>
            <a:off x="12153710" y="7975922"/>
            <a:ext cx="372745" cy="857885"/>
            <a:chOff x="12153710" y="7975922"/>
            <a:chExt cx="372745" cy="857885"/>
          </a:xfrm>
        </p:grpSpPr>
        <p:sp>
          <p:nvSpPr>
            <p:cNvPr id="125" name="object 125"/>
            <p:cNvSpPr/>
            <p:nvPr/>
          </p:nvSpPr>
          <p:spPr>
            <a:xfrm>
              <a:off x="12172799" y="7995001"/>
              <a:ext cx="334645" cy="819785"/>
            </a:xfrm>
            <a:custGeom>
              <a:avLst/>
              <a:gdLst/>
              <a:ahLst/>
              <a:cxnLst/>
              <a:rect l="l" t="t" r="r" b="b"/>
              <a:pathLst>
                <a:path w="334645" h="819784">
                  <a:moveTo>
                    <a:pt x="243488" y="819704"/>
                  </a:moveTo>
                  <a:lnTo>
                    <a:pt x="101671" y="819704"/>
                  </a:lnTo>
                  <a:lnTo>
                    <a:pt x="93645" y="818106"/>
                  </a:lnTo>
                  <a:lnTo>
                    <a:pt x="87093" y="813744"/>
                  </a:lnTo>
                  <a:lnTo>
                    <a:pt x="82676" y="807270"/>
                  </a:lnTo>
                  <a:lnTo>
                    <a:pt x="81056" y="799333"/>
                  </a:lnTo>
                  <a:lnTo>
                    <a:pt x="81056" y="190863"/>
                  </a:lnTo>
                  <a:lnTo>
                    <a:pt x="0" y="190863"/>
                  </a:lnTo>
                  <a:lnTo>
                    <a:pt x="135519" y="15350"/>
                  </a:lnTo>
                  <a:lnTo>
                    <a:pt x="152862" y="3846"/>
                  </a:lnTo>
                  <a:lnTo>
                    <a:pt x="172579" y="0"/>
                  </a:lnTo>
                  <a:lnTo>
                    <a:pt x="192297" y="3828"/>
                  </a:lnTo>
                  <a:lnTo>
                    <a:pt x="209640" y="15350"/>
                  </a:lnTo>
                  <a:lnTo>
                    <a:pt x="334471" y="190863"/>
                  </a:lnTo>
                  <a:lnTo>
                    <a:pt x="264039" y="190863"/>
                  </a:lnTo>
                  <a:lnTo>
                    <a:pt x="264039" y="799333"/>
                  </a:lnTo>
                  <a:lnTo>
                    <a:pt x="262429" y="807270"/>
                  </a:lnTo>
                  <a:lnTo>
                    <a:pt x="258034" y="813744"/>
                  </a:lnTo>
                  <a:lnTo>
                    <a:pt x="251504" y="818106"/>
                  </a:lnTo>
                  <a:lnTo>
                    <a:pt x="243488" y="81970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172799" y="7995011"/>
              <a:ext cx="334645" cy="819785"/>
            </a:xfrm>
            <a:custGeom>
              <a:avLst/>
              <a:gdLst/>
              <a:ahLst/>
              <a:cxnLst/>
              <a:rect l="l" t="t" r="r" b="b"/>
              <a:pathLst>
                <a:path w="334645" h="819784">
                  <a:moveTo>
                    <a:pt x="135519" y="15350"/>
                  </a:moveTo>
                  <a:lnTo>
                    <a:pt x="0" y="190863"/>
                  </a:lnTo>
                  <a:lnTo>
                    <a:pt x="81056" y="190863"/>
                  </a:lnTo>
                  <a:lnTo>
                    <a:pt x="81056" y="799333"/>
                  </a:lnTo>
                  <a:lnTo>
                    <a:pt x="82676" y="807270"/>
                  </a:lnTo>
                  <a:lnTo>
                    <a:pt x="87093" y="813744"/>
                  </a:lnTo>
                  <a:lnTo>
                    <a:pt x="93645" y="818106"/>
                  </a:lnTo>
                  <a:lnTo>
                    <a:pt x="101671" y="819704"/>
                  </a:lnTo>
                  <a:lnTo>
                    <a:pt x="243488" y="819704"/>
                  </a:lnTo>
                  <a:lnTo>
                    <a:pt x="251504" y="818106"/>
                  </a:lnTo>
                  <a:lnTo>
                    <a:pt x="258034" y="813744"/>
                  </a:lnTo>
                  <a:lnTo>
                    <a:pt x="262429" y="807270"/>
                  </a:lnTo>
                  <a:lnTo>
                    <a:pt x="264039" y="799333"/>
                  </a:lnTo>
                  <a:lnTo>
                    <a:pt x="264039" y="190863"/>
                  </a:lnTo>
                  <a:lnTo>
                    <a:pt x="334471" y="190863"/>
                  </a:lnTo>
                  <a:lnTo>
                    <a:pt x="209640" y="15350"/>
                  </a:lnTo>
                  <a:lnTo>
                    <a:pt x="192297" y="3828"/>
                  </a:lnTo>
                  <a:lnTo>
                    <a:pt x="172579" y="0"/>
                  </a:lnTo>
                  <a:lnTo>
                    <a:pt x="152862" y="3846"/>
                  </a:lnTo>
                  <a:lnTo>
                    <a:pt x="135519" y="15350"/>
                  </a:lnTo>
                  <a:close/>
                </a:path>
              </a:pathLst>
            </a:custGeom>
            <a:ln w="38177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7" name="object 127"/>
          <p:cNvGrpSpPr/>
          <p:nvPr/>
        </p:nvGrpSpPr>
        <p:grpSpPr>
          <a:xfrm>
            <a:off x="12031248" y="7583493"/>
            <a:ext cx="1385570" cy="1250315"/>
            <a:chOff x="12031248" y="7583493"/>
            <a:chExt cx="1385570" cy="1250315"/>
          </a:xfrm>
        </p:grpSpPr>
        <p:sp>
          <p:nvSpPr>
            <p:cNvPr id="128" name="object 128"/>
            <p:cNvSpPr/>
            <p:nvPr/>
          </p:nvSpPr>
          <p:spPr>
            <a:xfrm>
              <a:off x="12940486" y="7995001"/>
              <a:ext cx="334645" cy="819785"/>
            </a:xfrm>
            <a:custGeom>
              <a:avLst/>
              <a:gdLst/>
              <a:ahLst/>
              <a:cxnLst/>
              <a:rect l="l" t="t" r="r" b="b"/>
              <a:pathLst>
                <a:path w="334644" h="819784">
                  <a:moveTo>
                    <a:pt x="243488" y="819704"/>
                  </a:moveTo>
                  <a:lnTo>
                    <a:pt x="101607" y="819704"/>
                  </a:lnTo>
                  <a:lnTo>
                    <a:pt x="93618" y="818106"/>
                  </a:lnTo>
                  <a:lnTo>
                    <a:pt x="87085" y="813744"/>
                  </a:lnTo>
                  <a:lnTo>
                    <a:pt x="82675" y="807270"/>
                  </a:lnTo>
                  <a:lnTo>
                    <a:pt x="81056" y="799333"/>
                  </a:lnTo>
                  <a:lnTo>
                    <a:pt x="81056" y="190863"/>
                  </a:lnTo>
                  <a:lnTo>
                    <a:pt x="0" y="190863"/>
                  </a:lnTo>
                  <a:lnTo>
                    <a:pt x="135455" y="15350"/>
                  </a:lnTo>
                  <a:lnTo>
                    <a:pt x="152808" y="3846"/>
                  </a:lnTo>
                  <a:lnTo>
                    <a:pt x="172548" y="0"/>
                  </a:lnTo>
                  <a:lnTo>
                    <a:pt x="192287" y="3828"/>
                  </a:lnTo>
                  <a:lnTo>
                    <a:pt x="209640" y="15350"/>
                  </a:lnTo>
                  <a:lnTo>
                    <a:pt x="334471" y="190863"/>
                  </a:lnTo>
                  <a:lnTo>
                    <a:pt x="264039" y="190863"/>
                  </a:lnTo>
                  <a:lnTo>
                    <a:pt x="264039" y="799333"/>
                  </a:lnTo>
                  <a:lnTo>
                    <a:pt x="262420" y="807270"/>
                  </a:lnTo>
                  <a:lnTo>
                    <a:pt x="258011" y="813744"/>
                  </a:lnTo>
                  <a:lnTo>
                    <a:pt x="251477" y="818106"/>
                  </a:lnTo>
                  <a:lnTo>
                    <a:pt x="243488" y="81970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2940486" y="7995010"/>
              <a:ext cx="334645" cy="819785"/>
            </a:xfrm>
            <a:custGeom>
              <a:avLst/>
              <a:gdLst/>
              <a:ahLst/>
              <a:cxnLst/>
              <a:rect l="l" t="t" r="r" b="b"/>
              <a:pathLst>
                <a:path w="334644" h="819784">
                  <a:moveTo>
                    <a:pt x="135455" y="15350"/>
                  </a:moveTo>
                  <a:lnTo>
                    <a:pt x="0" y="190863"/>
                  </a:lnTo>
                  <a:lnTo>
                    <a:pt x="81056" y="190863"/>
                  </a:lnTo>
                  <a:lnTo>
                    <a:pt x="81056" y="799333"/>
                  </a:lnTo>
                  <a:lnTo>
                    <a:pt x="82675" y="807270"/>
                  </a:lnTo>
                  <a:lnTo>
                    <a:pt x="87085" y="813744"/>
                  </a:lnTo>
                  <a:lnTo>
                    <a:pt x="93618" y="818106"/>
                  </a:lnTo>
                  <a:lnTo>
                    <a:pt x="101607" y="819704"/>
                  </a:lnTo>
                  <a:lnTo>
                    <a:pt x="243488" y="819704"/>
                  </a:lnTo>
                  <a:lnTo>
                    <a:pt x="251477" y="818106"/>
                  </a:lnTo>
                  <a:lnTo>
                    <a:pt x="258011" y="813744"/>
                  </a:lnTo>
                  <a:lnTo>
                    <a:pt x="262420" y="807270"/>
                  </a:lnTo>
                  <a:lnTo>
                    <a:pt x="264039" y="799333"/>
                  </a:lnTo>
                  <a:lnTo>
                    <a:pt x="264039" y="190863"/>
                  </a:lnTo>
                  <a:lnTo>
                    <a:pt x="334471" y="190863"/>
                  </a:lnTo>
                  <a:lnTo>
                    <a:pt x="209640" y="15350"/>
                  </a:lnTo>
                  <a:lnTo>
                    <a:pt x="192287" y="3828"/>
                  </a:lnTo>
                  <a:lnTo>
                    <a:pt x="172548" y="0"/>
                  </a:lnTo>
                  <a:lnTo>
                    <a:pt x="152808" y="3846"/>
                  </a:lnTo>
                  <a:lnTo>
                    <a:pt x="135455" y="15350"/>
                  </a:lnTo>
                  <a:close/>
                </a:path>
              </a:pathLst>
            </a:custGeom>
            <a:ln w="38177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2575475" y="7602572"/>
              <a:ext cx="334645" cy="1212215"/>
            </a:xfrm>
            <a:custGeom>
              <a:avLst/>
              <a:gdLst/>
              <a:ahLst/>
              <a:cxnLst/>
              <a:rect l="l" t="t" r="r" b="b"/>
              <a:pathLst>
                <a:path w="334645" h="1212215">
                  <a:moveTo>
                    <a:pt x="243425" y="1212134"/>
                  </a:moveTo>
                  <a:lnTo>
                    <a:pt x="101543" y="1212134"/>
                  </a:lnTo>
                  <a:lnTo>
                    <a:pt x="93555" y="1210535"/>
                  </a:lnTo>
                  <a:lnTo>
                    <a:pt x="87021" y="1206173"/>
                  </a:lnTo>
                  <a:lnTo>
                    <a:pt x="82611" y="1199699"/>
                  </a:lnTo>
                  <a:lnTo>
                    <a:pt x="80993" y="1191762"/>
                  </a:lnTo>
                  <a:lnTo>
                    <a:pt x="80993" y="190887"/>
                  </a:lnTo>
                  <a:lnTo>
                    <a:pt x="0" y="190887"/>
                  </a:lnTo>
                  <a:lnTo>
                    <a:pt x="135391" y="15374"/>
                  </a:lnTo>
                  <a:lnTo>
                    <a:pt x="152745" y="3843"/>
                  </a:lnTo>
                  <a:lnTo>
                    <a:pt x="172484" y="0"/>
                  </a:lnTo>
                  <a:lnTo>
                    <a:pt x="192223" y="3843"/>
                  </a:lnTo>
                  <a:lnTo>
                    <a:pt x="209577" y="15374"/>
                  </a:lnTo>
                  <a:lnTo>
                    <a:pt x="334471" y="190887"/>
                  </a:lnTo>
                  <a:lnTo>
                    <a:pt x="263975" y="190887"/>
                  </a:lnTo>
                  <a:lnTo>
                    <a:pt x="263975" y="1191762"/>
                  </a:lnTo>
                  <a:lnTo>
                    <a:pt x="262366" y="1199699"/>
                  </a:lnTo>
                  <a:lnTo>
                    <a:pt x="257971" y="1206173"/>
                  </a:lnTo>
                  <a:lnTo>
                    <a:pt x="251440" y="1210535"/>
                  </a:lnTo>
                  <a:lnTo>
                    <a:pt x="243425" y="1212134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070365" y="7602581"/>
              <a:ext cx="1285240" cy="1212215"/>
            </a:xfrm>
            <a:custGeom>
              <a:avLst/>
              <a:gdLst/>
              <a:ahLst/>
              <a:cxnLst/>
              <a:rect l="l" t="t" r="r" b="b"/>
              <a:pathLst>
                <a:path w="1285240" h="1212215">
                  <a:moveTo>
                    <a:pt x="640502" y="15374"/>
                  </a:moveTo>
                  <a:lnTo>
                    <a:pt x="505110" y="190887"/>
                  </a:lnTo>
                  <a:lnTo>
                    <a:pt x="586103" y="190887"/>
                  </a:lnTo>
                  <a:lnTo>
                    <a:pt x="586103" y="1191762"/>
                  </a:lnTo>
                  <a:lnTo>
                    <a:pt x="587722" y="1199699"/>
                  </a:lnTo>
                  <a:lnTo>
                    <a:pt x="592132" y="1206173"/>
                  </a:lnTo>
                  <a:lnTo>
                    <a:pt x="598665" y="1210535"/>
                  </a:lnTo>
                  <a:lnTo>
                    <a:pt x="606654" y="1212134"/>
                  </a:lnTo>
                  <a:lnTo>
                    <a:pt x="748535" y="1212134"/>
                  </a:lnTo>
                  <a:lnTo>
                    <a:pt x="756551" y="1210535"/>
                  </a:lnTo>
                  <a:lnTo>
                    <a:pt x="763081" y="1206173"/>
                  </a:lnTo>
                  <a:lnTo>
                    <a:pt x="767476" y="1199699"/>
                  </a:lnTo>
                  <a:lnTo>
                    <a:pt x="769086" y="1191762"/>
                  </a:lnTo>
                  <a:lnTo>
                    <a:pt x="769086" y="190887"/>
                  </a:lnTo>
                  <a:lnTo>
                    <a:pt x="839581" y="190887"/>
                  </a:lnTo>
                  <a:lnTo>
                    <a:pt x="714687" y="15374"/>
                  </a:lnTo>
                  <a:lnTo>
                    <a:pt x="697334" y="3843"/>
                  </a:lnTo>
                  <a:lnTo>
                    <a:pt x="677595" y="0"/>
                  </a:lnTo>
                  <a:lnTo>
                    <a:pt x="657855" y="3843"/>
                  </a:lnTo>
                  <a:lnTo>
                    <a:pt x="640502" y="15374"/>
                  </a:lnTo>
                  <a:close/>
                </a:path>
                <a:path w="1285240" h="1212215">
                  <a:moveTo>
                    <a:pt x="0" y="1212134"/>
                  </a:moveTo>
                  <a:lnTo>
                    <a:pt x="1284822" y="1212134"/>
                  </a:lnTo>
                </a:path>
              </a:pathLst>
            </a:custGeom>
            <a:ln w="38185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3298371" y="854110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85510" y="42780"/>
                  </a:moveTo>
                  <a:lnTo>
                    <a:pt x="82149" y="59428"/>
                  </a:lnTo>
                  <a:lnTo>
                    <a:pt x="72984" y="73026"/>
                  </a:lnTo>
                  <a:lnTo>
                    <a:pt x="59393" y="82197"/>
                  </a:lnTo>
                  <a:lnTo>
                    <a:pt x="42755" y="85560"/>
                  </a:lnTo>
                  <a:lnTo>
                    <a:pt x="26116" y="82197"/>
                  </a:lnTo>
                  <a:lnTo>
                    <a:pt x="12525" y="73026"/>
                  </a:lnTo>
                  <a:lnTo>
                    <a:pt x="3361" y="59428"/>
                  </a:lnTo>
                  <a:lnTo>
                    <a:pt x="0" y="42780"/>
                  </a:lnTo>
                  <a:lnTo>
                    <a:pt x="3361" y="26131"/>
                  </a:lnTo>
                  <a:lnTo>
                    <a:pt x="12525" y="12533"/>
                  </a:lnTo>
                  <a:lnTo>
                    <a:pt x="26116" y="3363"/>
                  </a:lnTo>
                  <a:lnTo>
                    <a:pt x="42755" y="0"/>
                  </a:lnTo>
                  <a:lnTo>
                    <a:pt x="59393" y="3363"/>
                  </a:lnTo>
                  <a:lnTo>
                    <a:pt x="72984" y="12533"/>
                  </a:lnTo>
                  <a:lnTo>
                    <a:pt x="82149" y="26131"/>
                  </a:lnTo>
                  <a:lnTo>
                    <a:pt x="85510" y="42780"/>
                  </a:lnTo>
                  <a:close/>
                </a:path>
              </a:pathLst>
            </a:custGeom>
            <a:ln w="31821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3303568" y="8657957"/>
              <a:ext cx="113030" cy="77470"/>
            </a:xfrm>
            <a:custGeom>
              <a:avLst/>
              <a:gdLst/>
              <a:ahLst/>
              <a:cxnLst/>
              <a:rect l="l" t="t" r="r" b="b"/>
              <a:pathLst>
                <a:path w="113030" h="77470">
                  <a:moveTo>
                    <a:pt x="50444" y="52793"/>
                  </a:moveTo>
                  <a:lnTo>
                    <a:pt x="49009" y="43218"/>
                  </a:lnTo>
                  <a:lnTo>
                    <a:pt x="44081" y="34874"/>
                  </a:lnTo>
                  <a:lnTo>
                    <a:pt x="36093" y="28854"/>
                  </a:lnTo>
                  <a:lnTo>
                    <a:pt x="26352" y="26428"/>
                  </a:lnTo>
                  <a:lnTo>
                    <a:pt x="16776" y="27876"/>
                  </a:lnTo>
                  <a:lnTo>
                    <a:pt x="8445" y="32804"/>
                  </a:lnTo>
                  <a:lnTo>
                    <a:pt x="2425" y="40830"/>
                  </a:lnTo>
                  <a:lnTo>
                    <a:pt x="0" y="50558"/>
                  </a:lnTo>
                  <a:lnTo>
                    <a:pt x="1447" y="60121"/>
                  </a:lnTo>
                  <a:lnTo>
                    <a:pt x="6362" y="68465"/>
                  </a:lnTo>
                  <a:lnTo>
                    <a:pt x="14389" y="74510"/>
                  </a:lnTo>
                  <a:lnTo>
                    <a:pt x="24117" y="76936"/>
                  </a:lnTo>
                  <a:lnTo>
                    <a:pt x="33667" y="75488"/>
                  </a:lnTo>
                  <a:lnTo>
                    <a:pt x="41986" y="70561"/>
                  </a:lnTo>
                  <a:lnTo>
                    <a:pt x="47980" y="62534"/>
                  </a:lnTo>
                  <a:lnTo>
                    <a:pt x="50444" y="52793"/>
                  </a:lnTo>
                  <a:close/>
                </a:path>
                <a:path w="113030" h="77470">
                  <a:moveTo>
                    <a:pt x="113030" y="17094"/>
                  </a:moveTo>
                  <a:lnTo>
                    <a:pt x="112102" y="10896"/>
                  </a:lnTo>
                  <a:lnTo>
                    <a:pt x="108915" y="5511"/>
                  </a:lnTo>
                  <a:lnTo>
                    <a:pt x="103720" y="1612"/>
                  </a:lnTo>
                  <a:lnTo>
                    <a:pt x="97421" y="0"/>
                  </a:lnTo>
                  <a:lnTo>
                    <a:pt x="91211" y="927"/>
                  </a:lnTo>
                  <a:lnTo>
                    <a:pt x="85801" y="4114"/>
                  </a:lnTo>
                  <a:lnTo>
                    <a:pt x="81902" y="9321"/>
                  </a:lnTo>
                  <a:lnTo>
                    <a:pt x="80327" y="15646"/>
                  </a:lnTo>
                  <a:lnTo>
                    <a:pt x="81267" y="21856"/>
                  </a:lnTo>
                  <a:lnTo>
                    <a:pt x="84467" y="27254"/>
                  </a:lnTo>
                  <a:lnTo>
                    <a:pt x="89662" y="31153"/>
                  </a:lnTo>
                  <a:lnTo>
                    <a:pt x="95948" y="32727"/>
                  </a:lnTo>
                  <a:lnTo>
                    <a:pt x="102133" y="31775"/>
                  </a:lnTo>
                  <a:lnTo>
                    <a:pt x="107530" y="28587"/>
                  </a:lnTo>
                  <a:lnTo>
                    <a:pt x="111417" y="23380"/>
                  </a:lnTo>
                  <a:lnTo>
                    <a:pt x="113030" y="17094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063939" y="8529769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>
                  <a:moveTo>
                    <a:pt x="0" y="42716"/>
                  </a:moveTo>
                  <a:lnTo>
                    <a:pt x="3361" y="59364"/>
                  </a:lnTo>
                  <a:lnTo>
                    <a:pt x="12525" y="72963"/>
                  </a:lnTo>
                  <a:lnTo>
                    <a:pt x="26116" y="82133"/>
                  </a:lnTo>
                  <a:lnTo>
                    <a:pt x="42755" y="85496"/>
                  </a:lnTo>
                  <a:lnTo>
                    <a:pt x="59393" y="82133"/>
                  </a:lnTo>
                  <a:lnTo>
                    <a:pt x="72984" y="72963"/>
                  </a:lnTo>
                  <a:lnTo>
                    <a:pt x="82149" y="59364"/>
                  </a:lnTo>
                  <a:lnTo>
                    <a:pt x="85510" y="42716"/>
                  </a:lnTo>
                  <a:lnTo>
                    <a:pt x="82149" y="26078"/>
                  </a:lnTo>
                  <a:lnTo>
                    <a:pt x="72984" y="12501"/>
                  </a:lnTo>
                  <a:lnTo>
                    <a:pt x="59393" y="3353"/>
                  </a:lnTo>
                  <a:lnTo>
                    <a:pt x="42755" y="0"/>
                  </a:lnTo>
                  <a:lnTo>
                    <a:pt x="26116" y="3353"/>
                  </a:lnTo>
                  <a:lnTo>
                    <a:pt x="12525" y="12501"/>
                  </a:lnTo>
                  <a:lnTo>
                    <a:pt x="3361" y="26078"/>
                  </a:lnTo>
                  <a:lnTo>
                    <a:pt x="0" y="42716"/>
                  </a:lnTo>
                  <a:close/>
                </a:path>
              </a:pathLst>
            </a:custGeom>
            <a:ln w="31821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2031244" y="8646591"/>
              <a:ext cx="113030" cy="77470"/>
            </a:xfrm>
            <a:custGeom>
              <a:avLst/>
              <a:gdLst/>
              <a:ahLst/>
              <a:cxnLst/>
              <a:rect l="l" t="t" r="r" b="b"/>
              <a:pathLst>
                <a:path w="113029" h="77470">
                  <a:moveTo>
                    <a:pt x="32664" y="15646"/>
                  </a:moveTo>
                  <a:lnTo>
                    <a:pt x="31102" y="9347"/>
                  </a:lnTo>
                  <a:lnTo>
                    <a:pt x="27203" y="4127"/>
                  </a:lnTo>
                  <a:lnTo>
                    <a:pt x="21818" y="927"/>
                  </a:lnTo>
                  <a:lnTo>
                    <a:pt x="15633" y="0"/>
                  </a:lnTo>
                  <a:lnTo>
                    <a:pt x="9334" y="1587"/>
                  </a:lnTo>
                  <a:lnTo>
                    <a:pt x="4114" y="5486"/>
                  </a:lnTo>
                  <a:lnTo>
                    <a:pt x="927" y="10896"/>
                  </a:lnTo>
                  <a:lnTo>
                    <a:pt x="0" y="17119"/>
                  </a:lnTo>
                  <a:lnTo>
                    <a:pt x="1574" y="23418"/>
                  </a:lnTo>
                  <a:lnTo>
                    <a:pt x="5473" y="28613"/>
                  </a:lnTo>
                  <a:lnTo>
                    <a:pt x="10858" y="31788"/>
                  </a:lnTo>
                  <a:lnTo>
                    <a:pt x="17043" y="32702"/>
                  </a:lnTo>
                  <a:lnTo>
                    <a:pt x="23342" y="31127"/>
                  </a:lnTo>
                  <a:lnTo>
                    <a:pt x="28536" y="27228"/>
                  </a:lnTo>
                  <a:lnTo>
                    <a:pt x="31724" y="21831"/>
                  </a:lnTo>
                  <a:lnTo>
                    <a:pt x="32664" y="15646"/>
                  </a:lnTo>
                  <a:close/>
                </a:path>
                <a:path w="113029" h="77470">
                  <a:moveTo>
                    <a:pt x="112991" y="50533"/>
                  </a:moveTo>
                  <a:lnTo>
                    <a:pt x="110566" y="40805"/>
                  </a:lnTo>
                  <a:lnTo>
                    <a:pt x="104559" y="32766"/>
                  </a:lnTo>
                  <a:lnTo>
                    <a:pt x="96215" y="27851"/>
                  </a:lnTo>
                  <a:lnTo>
                    <a:pt x="86639" y="26428"/>
                  </a:lnTo>
                  <a:lnTo>
                    <a:pt x="76911" y="28892"/>
                  </a:lnTo>
                  <a:lnTo>
                    <a:pt x="68922" y="34899"/>
                  </a:lnTo>
                  <a:lnTo>
                    <a:pt x="64020" y="43218"/>
                  </a:lnTo>
                  <a:lnTo>
                    <a:pt x="62585" y="52781"/>
                  </a:lnTo>
                  <a:lnTo>
                    <a:pt x="65011" y="62509"/>
                  </a:lnTo>
                  <a:lnTo>
                    <a:pt x="71018" y="70535"/>
                  </a:lnTo>
                  <a:lnTo>
                    <a:pt x="79349" y="75463"/>
                  </a:lnTo>
                  <a:lnTo>
                    <a:pt x="88912" y="76898"/>
                  </a:lnTo>
                  <a:lnTo>
                    <a:pt x="98602" y="74472"/>
                  </a:lnTo>
                  <a:lnTo>
                    <a:pt x="106629" y="68465"/>
                  </a:lnTo>
                  <a:lnTo>
                    <a:pt x="111556" y="60121"/>
                  </a:lnTo>
                  <a:lnTo>
                    <a:pt x="112991" y="50533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13969341" y="7772195"/>
            <a:ext cx="1229360" cy="1061720"/>
            <a:chOff x="13969341" y="7772195"/>
            <a:chExt cx="1229360" cy="1061720"/>
          </a:xfrm>
        </p:grpSpPr>
        <p:sp>
          <p:nvSpPr>
            <p:cNvPr id="137" name="object 137"/>
            <p:cNvSpPr/>
            <p:nvPr/>
          </p:nvSpPr>
          <p:spPr>
            <a:xfrm>
              <a:off x="14121256" y="7799943"/>
              <a:ext cx="941069" cy="759460"/>
            </a:xfrm>
            <a:custGeom>
              <a:avLst/>
              <a:gdLst/>
              <a:ahLst/>
              <a:cxnLst/>
              <a:rect l="l" t="t" r="r" b="b"/>
              <a:pathLst>
                <a:path w="941069" h="759459">
                  <a:moveTo>
                    <a:pt x="899715" y="758885"/>
                  </a:moveTo>
                  <a:lnTo>
                    <a:pt x="41173" y="758885"/>
                  </a:lnTo>
                  <a:lnTo>
                    <a:pt x="25143" y="755640"/>
                  </a:lnTo>
                  <a:lnTo>
                    <a:pt x="12056" y="746795"/>
                  </a:lnTo>
                  <a:lnTo>
                    <a:pt x="3234" y="733691"/>
                  </a:lnTo>
                  <a:lnTo>
                    <a:pt x="0" y="717666"/>
                  </a:lnTo>
                  <a:lnTo>
                    <a:pt x="0" y="41219"/>
                  </a:lnTo>
                  <a:lnTo>
                    <a:pt x="3234" y="25171"/>
                  </a:lnTo>
                  <a:lnTo>
                    <a:pt x="12056" y="12069"/>
                  </a:lnTo>
                  <a:lnTo>
                    <a:pt x="25143" y="3238"/>
                  </a:lnTo>
                  <a:lnTo>
                    <a:pt x="41173" y="0"/>
                  </a:lnTo>
                  <a:lnTo>
                    <a:pt x="899715" y="0"/>
                  </a:lnTo>
                  <a:lnTo>
                    <a:pt x="915745" y="3238"/>
                  </a:lnTo>
                  <a:lnTo>
                    <a:pt x="928832" y="12069"/>
                  </a:lnTo>
                  <a:lnTo>
                    <a:pt x="937654" y="25171"/>
                  </a:lnTo>
                  <a:lnTo>
                    <a:pt x="940889" y="41219"/>
                  </a:lnTo>
                  <a:lnTo>
                    <a:pt x="940889" y="717666"/>
                  </a:lnTo>
                  <a:lnTo>
                    <a:pt x="937654" y="733691"/>
                  </a:lnTo>
                  <a:lnTo>
                    <a:pt x="928832" y="746795"/>
                  </a:lnTo>
                  <a:lnTo>
                    <a:pt x="915745" y="755640"/>
                  </a:lnTo>
                  <a:lnTo>
                    <a:pt x="899715" y="75888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4121256" y="7799945"/>
              <a:ext cx="941069" cy="759460"/>
            </a:xfrm>
            <a:custGeom>
              <a:avLst/>
              <a:gdLst/>
              <a:ahLst/>
              <a:cxnLst/>
              <a:rect l="l" t="t" r="r" b="b"/>
              <a:pathLst>
                <a:path w="941069" h="759459">
                  <a:moveTo>
                    <a:pt x="940889" y="41219"/>
                  </a:moveTo>
                  <a:lnTo>
                    <a:pt x="940889" y="717666"/>
                  </a:lnTo>
                  <a:lnTo>
                    <a:pt x="937654" y="733691"/>
                  </a:lnTo>
                  <a:lnTo>
                    <a:pt x="928832" y="746795"/>
                  </a:lnTo>
                  <a:lnTo>
                    <a:pt x="915745" y="755640"/>
                  </a:lnTo>
                  <a:lnTo>
                    <a:pt x="899715" y="758885"/>
                  </a:lnTo>
                  <a:lnTo>
                    <a:pt x="41173" y="758885"/>
                  </a:lnTo>
                  <a:lnTo>
                    <a:pt x="25143" y="755640"/>
                  </a:lnTo>
                  <a:lnTo>
                    <a:pt x="12056" y="746795"/>
                  </a:lnTo>
                  <a:lnTo>
                    <a:pt x="3234" y="733691"/>
                  </a:lnTo>
                  <a:lnTo>
                    <a:pt x="0" y="717666"/>
                  </a:lnTo>
                  <a:lnTo>
                    <a:pt x="0" y="41219"/>
                  </a:lnTo>
                  <a:lnTo>
                    <a:pt x="3234" y="25171"/>
                  </a:lnTo>
                  <a:lnTo>
                    <a:pt x="12056" y="12069"/>
                  </a:lnTo>
                  <a:lnTo>
                    <a:pt x="25143" y="3238"/>
                  </a:lnTo>
                  <a:lnTo>
                    <a:pt x="41173" y="0"/>
                  </a:lnTo>
                  <a:lnTo>
                    <a:pt x="899715" y="0"/>
                  </a:lnTo>
                  <a:lnTo>
                    <a:pt x="915745" y="3238"/>
                  </a:lnTo>
                  <a:lnTo>
                    <a:pt x="928832" y="12069"/>
                  </a:lnTo>
                  <a:lnTo>
                    <a:pt x="937654" y="25171"/>
                  </a:lnTo>
                  <a:lnTo>
                    <a:pt x="940889" y="41219"/>
                  </a:lnTo>
                  <a:close/>
                </a:path>
              </a:pathLst>
            </a:custGeom>
            <a:ln w="32442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4063819" y="7788421"/>
              <a:ext cx="1075055" cy="81280"/>
            </a:xfrm>
            <a:custGeom>
              <a:avLst/>
              <a:gdLst/>
              <a:ahLst/>
              <a:cxnLst/>
              <a:rect l="l" t="t" r="r" b="b"/>
              <a:pathLst>
                <a:path w="1075055" h="81279">
                  <a:moveTo>
                    <a:pt x="1034151" y="81195"/>
                  </a:moveTo>
                  <a:lnTo>
                    <a:pt x="40525" y="81195"/>
                  </a:lnTo>
                  <a:lnTo>
                    <a:pt x="24755" y="78012"/>
                  </a:lnTo>
                  <a:lnTo>
                    <a:pt x="11873" y="69328"/>
                  </a:lnTo>
                  <a:lnTo>
                    <a:pt x="3186" y="56434"/>
                  </a:lnTo>
                  <a:lnTo>
                    <a:pt x="0" y="40624"/>
                  </a:lnTo>
                  <a:lnTo>
                    <a:pt x="3186" y="24806"/>
                  </a:lnTo>
                  <a:lnTo>
                    <a:pt x="11873" y="11893"/>
                  </a:lnTo>
                  <a:lnTo>
                    <a:pt x="24755" y="3190"/>
                  </a:lnTo>
                  <a:lnTo>
                    <a:pt x="40525" y="0"/>
                  </a:lnTo>
                  <a:lnTo>
                    <a:pt x="1034151" y="0"/>
                  </a:lnTo>
                  <a:lnTo>
                    <a:pt x="1049920" y="3190"/>
                  </a:lnTo>
                  <a:lnTo>
                    <a:pt x="1062802" y="11893"/>
                  </a:lnTo>
                  <a:lnTo>
                    <a:pt x="1071490" y="24806"/>
                  </a:lnTo>
                  <a:lnTo>
                    <a:pt x="1074676" y="40624"/>
                  </a:lnTo>
                  <a:lnTo>
                    <a:pt x="1071490" y="56434"/>
                  </a:lnTo>
                  <a:lnTo>
                    <a:pt x="1062802" y="69328"/>
                  </a:lnTo>
                  <a:lnTo>
                    <a:pt x="1049920" y="78012"/>
                  </a:lnTo>
                  <a:lnTo>
                    <a:pt x="1034151" y="8119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4063819" y="7788423"/>
              <a:ext cx="1075055" cy="81280"/>
            </a:xfrm>
            <a:custGeom>
              <a:avLst/>
              <a:gdLst/>
              <a:ahLst/>
              <a:cxnLst/>
              <a:rect l="l" t="t" r="r" b="b"/>
              <a:pathLst>
                <a:path w="1075055" h="81279">
                  <a:moveTo>
                    <a:pt x="1074676" y="40624"/>
                  </a:moveTo>
                  <a:lnTo>
                    <a:pt x="1071490" y="56434"/>
                  </a:lnTo>
                  <a:lnTo>
                    <a:pt x="1062802" y="69328"/>
                  </a:lnTo>
                  <a:lnTo>
                    <a:pt x="1049920" y="78012"/>
                  </a:lnTo>
                  <a:lnTo>
                    <a:pt x="1034151" y="81195"/>
                  </a:lnTo>
                  <a:lnTo>
                    <a:pt x="40525" y="81195"/>
                  </a:lnTo>
                  <a:lnTo>
                    <a:pt x="24755" y="78012"/>
                  </a:lnTo>
                  <a:lnTo>
                    <a:pt x="11873" y="69328"/>
                  </a:lnTo>
                  <a:lnTo>
                    <a:pt x="3186" y="56434"/>
                  </a:lnTo>
                  <a:lnTo>
                    <a:pt x="0" y="40624"/>
                  </a:lnTo>
                  <a:lnTo>
                    <a:pt x="3186" y="24806"/>
                  </a:lnTo>
                  <a:lnTo>
                    <a:pt x="11873" y="11893"/>
                  </a:lnTo>
                  <a:lnTo>
                    <a:pt x="24755" y="3190"/>
                  </a:lnTo>
                  <a:lnTo>
                    <a:pt x="40525" y="0"/>
                  </a:lnTo>
                  <a:lnTo>
                    <a:pt x="1034151" y="0"/>
                  </a:lnTo>
                  <a:lnTo>
                    <a:pt x="1049920" y="3190"/>
                  </a:lnTo>
                  <a:lnTo>
                    <a:pt x="1062802" y="11893"/>
                  </a:lnTo>
                  <a:lnTo>
                    <a:pt x="1071490" y="24806"/>
                  </a:lnTo>
                  <a:lnTo>
                    <a:pt x="1074676" y="40624"/>
                  </a:lnTo>
                  <a:close/>
                </a:path>
              </a:pathLst>
            </a:custGeom>
            <a:ln w="32456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4324099" y="8108800"/>
              <a:ext cx="156210" cy="383540"/>
            </a:xfrm>
            <a:custGeom>
              <a:avLst/>
              <a:gdLst/>
              <a:ahLst/>
              <a:cxnLst/>
              <a:rect l="l" t="t" r="r" b="b"/>
              <a:pathLst>
                <a:path w="156209" h="383540">
                  <a:moveTo>
                    <a:pt x="118982" y="382952"/>
                  </a:moveTo>
                  <a:lnTo>
                    <a:pt x="42200" y="382952"/>
                  </a:lnTo>
                  <a:lnTo>
                    <a:pt x="37877" y="378678"/>
                  </a:lnTo>
                  <a:lnTo>
                    <a:pt x="37877" y="89167"/>
                  </a:lnTo>
                  <a:lnTo>
                    <a:pt x="0" y="89167"/>
                  </a:lnTo>
                  <a:lnTo>
                    <a:pt x="63273" y="7160"/>
                  </a:lnTo>
                  <a:lnTo>
                    <a:pt x="71375" y="1797"/>
                  </a:lnTo>
                  <a:lnTo>
                    <a:pt x="80591" y="0"/>
                  </a:lnTo>
                  <a:lnTo>
                    <a:pt x="89807" y="1782"/>
                  </a:lnTo>
                  <a:lnTo>
                    <a:pt x="97909" y="7160"/>
                  </a:lnTo>
                  <a:lnTo>
                    <a:pt x="156211" y="89167"/>
                  </a:lnTo>
                  <a:lnTo>
                    <a:pt x="123304" y="89167"/>
                  </a:lnTo>
                  <a:lnTo>
                    <a:pt x="123304" y="378678"/>
                  </a:lnTo>
                  <a:lnTo>
                    <a:pt x="118982" y="38295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4324099" y="8108802"/>
              <a:ext cx="156210" cy="383540"/>
            </a:xfrm>
            <a:custGeom>
              <a:avLst/>
              <a:gdLst/>
              <a:ahLst/>
              <a:cxnLst/>
              <a:rect l="l" t="t" r="r" b="b"/>
              <a:pathLst>
                <a:path w="156209" h="383540">
                  <a:moveTo>
                    <a:pt x="63273" y="7160"/>
                  </a:moveTo>
                  <a:lnTo>
                    <a:pt x="0" y="89167"/>
                  </a:lnTo>
                  <a:lnTo>
                    <a:pt x="37877" y="89167"/>
                  </a:lnTo>
                  <a:lnTo>
                    <a:pt x="37877" y="373377"/>
                  </a:lnTo>
                  <a:lnTo>
                    <a:pt x="37877" y="378678"/>
                  </a:lnTo>
                  <a:lnTo>
                    <a:pt x="42200" y="382952"/>
                  </a:lnTo>
                  <a:lnTo>
                    <a:pt x="47495" y="382952"/>
                  </a:lnTo>
                  <a:lnTo>
                    <a:pt x="113686" y="382952"/>
                  </a:lnTo>
                  <a:lnTo>
                    <a:pt x="118982" y="382952"/>
                  </a:lnTo>
                  <a:lnTo>
                    <a:pt x="123304" y="378678"/>
                  </a:lnTo>
                  <a:lnTo>
                    <a:pt x="123304" y="373377"/>
                  </a:lnTo>
                  <a:lnTo>
                    <a:pt x="123304" y="89167"/>
                  </a:lnTo>
                  <a:lnTo>
                    <a:pt x="156211" y="89167"/>
                  </a:lnTo>
                  <a:lnTo>
                    <a:pt x="97909" y="7160"/>
                  </a:lnTo>
                  <a:lnTo>
                    <a:pt x="89807" y="1782"/>
                  </a:lnTo>
                  <a:lnTo>
                    <a:pt x="80591" y="0"/>
                  </a:lnTo>
                  <a:lnTo>
                    <a:pt x="71375" y="1797"/>
                  </a:lnTo>
                  <a:lnTo>
                    <a:pt x="63273" y="7160"/>
                  </a:lnTo>
                  <a:close/>
                </a:path>
              </a:pathLst>
            </a:custGeom>
            <a:ln w="32425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4682559" y="8108800"/>
              <a:ext cx="156210" cy="383540"/>
            </a:xfrm>
            <a:custGeom>
              <a:avLst/>
              <a:gdLst/>
              <a:ahLst/>
              <a:cxnLst/>
              <a:rect l="l" t="t" r="r" b="b"/>
              <a:pathLst>
                <a:path w="156209" h="383540">
                  <a:moveTo>
                    <a:pt x="118982" y="382952"/>
                  </a:moveTo>
                  <a:lnTo>
                    <a:pt x="42146" y="382952"/>
                  </a:lnTo>
                  <a:lnTo>
                    <a:pt x="37823" y="378678"/>
                  </a:lnTo>
                  <a:lnTo>
                    <a:pt x="37823" y="89167"/>
                  </a:lnTo>
                  <a:lnTo>
                    <a:pt x="0" y="89167"/>
                  </a:lnTo>
                  <a:lnTo>
                    <a:pt x="63273" y="7160"/>
                  </a:lnTo>
                  <a:lnTo>
                    <a:pt x="71343" y="1797"/>
                  </a:lnTo>
                  <a:lnTo>
                    <a:pt x="80544" y="0"/>
                  </a:lnTo>
                  <a:lnTo>
                    <a:pt x="89754" y="1782"/>
                  </a:lnTo>
                  <a:lnTo>
                    <a:pt x="97855" y="7160"/>
                  </a:lnTo>
                  <a:lnTo>
                    <a:pt x="156157" y="89167"/>
                  </a:lnTo>
                  <a:lnTo>
                    <a:pt x="123304" y="89167"/>
                  </a:lnTo>
                  <a:lnTo>
                    <a:pt x="123304" y="378678"/>
                  </a:lnTo>
                  <a:lnTo>
                    <a:pt x="118982" y="382952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4682559" y="8108802"/>
              <a:ext cx="156210" cy="383540"/>
            </a:xfrm>
            <a:custGeom>
              <a:avLst/>
              <a:gdLst/>
              <a:ahLst/>
              <a:cxnLst/>
              <a:rect l="l" t="t" r="r" b="b"/>
              <a:pathLst>
                <a:path w="156209" h="383540">
                  <a:moveTo>
                    <a:pt x="63273" y="7160"/>
                  </a:moveTo>
                  <a:lnTo>
                    <a:pt x="0" y="89167"/>
                  </a:lnTo>
                  <a:lnTo>
                    <a:pt x="37823" y="89167"/>
                  </a:lnTo>
                  <a:lnTo>
                    <a:pt x="37823" y="373377"/>
                  </a:lnTo>
                  <a:lnTo>
                    <a:pt x="37823" y="378678"/>
                  </a:lnTo>
                  <a:lnTo>
                    <a:pt x="42146" y="382952"/>
                  </a:lnTo>
                  <a:lnTo>
                    <a:pt x="47441" y="382952"/>
                  </a:lnTo>
                  <a:lnTo>
                    <a:pt x="113686" y="382952"/>
                  </a:lnTo>
                  <a:lnTo>
                    <a:pt x="118982" y="382952"/>
                  </a:lnTo>
                  <a:lnTo>
                    <a:pt x="123304" y="378678"/>
                  </a:lnTo>
                  <a:lnTo>
                    <a:pt x="123304" y="373377"/>
                  </a:lnTo>
                  <a:lnTo>
                    <a:pt x="123304" y="89167"/>
                  </a:lnTo>
                  <a:lnTo>
                    <a:pt x="156157" y="89167"/>
                  </a:lnTo>
                  <a:lnTo>
                    <a:pt x="97855" y="7160"/>
                  </a:lnTo>
                  <a:lnTo>
                    <a:pt x="89754" y="1782"/>
                  </a:lnTo>
                  <a:lnTo>
                    <a:pt x="80544" y="0"/>
                  </a:lnTo>
                  <a:lnTo>
                    <a:pt x="71343" y="1797"/>
                  </a:lnTo>
                  <a:lnTo>
                    <a:pt x="63273" y="7160"/>
                  </a:lnTo>
                  <a:close/>
                </a:path>
              </a:pathLst>
            </a:custGeom>
            <a:ln w="32425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4512136" y="7925455"/>
              <a:ext cx="156210" cy="566420"/>
            </a:xfrm>
            <a:custGeom>
              <a:avLst/>
              <a:gdLst/>
              <a:ahLst/>
              <a:cxnLst/>
              <a:rect l="l" t="t" r="r" b="b"/>
              <a:pathLst>
                <a:path w="156209" h="566420">
                  <a:moveTo>
                    <a:pt x="118928" y="566297"/>
                  </a:moveTo>
                  <a:lnTo>
                    <a:pt x="42092" y="566297"/>
                  </a:lnTo>
                  <a:lnTo>
                    <a:pt x="37823" y="562023"/>
                  </a:lnTo>
                  <a:lnTo>
                    <a:pt x="37823" y="89133"/>
                  </a:lnTo>
                  <a:lnTo>
                    <a:pt x="0" y="89133"/>
                  </a:lnTo>
                  <a:lnTo>
                    <a:pt x="63219" y="7180"/>
                  </a:lnTo>
                  <a:lnTo>
                    <a:pt x="71321" y="1795"/>
                  </a:lnTo>
                  <a:lnTo>
                    <a:pt x="80537" y="0"/>
                  </a:lnTo>
                  <a:lnTo>
                    <a:pt x="89753" y="1795"/>
                  </a:lnTo>
                  <a:lnTo>
                    <a:pt x="97855" y="7180"/>
                  </a:lnTo>
                  <a:lnTo>
                    <a:pt x="156157" y="89133"/>
                  </a:lnTo>
                  <a:lnTo>
                    <a:pt x="123250" y="89133"/>
                  </a:lnTo>
                  <a:lnTo>
                    <a:pt x="123250" y="562023"/>
                  </a:lnTo>
                  <a:lnTo>
                    <a:pt x="118928" y="566297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4276279" y="7925457"/>
              <a:ext cx="600075" cy="566420"/>
            </a:xfrm>
            <a:custGeom>
              <a:avLst/>
              <a:gdLst/>
              <a:ahLst/>
              <a:cxnLst/>
              <a:rect l="l" t="t" r="r" b="b"/>
              <a:pathLst>
                <a:path w="600075" h="566420">
                  <a:moveTo>
                    <a:pt x="299076" y="7180"/>
                  </a:moveTo>
                  <a:lnTo>
                    <a:pt x="235857" y="89133"/>
                  </a:lnTo>
                  <a:lnTo>
                    <a:pt x="273680" y="89133"/>
                  </a:lnTo>
                  <a:lnTo>
                    <a:pt x="273680" y="556722"/>
                  </a:lnTo>
                  <a:lnTo>
                    <a:pt x="273680" y="562023"/>
                  </a:lnTo>
                  <a:lnTo>
                    <a:pt x="277949" y="566297"/>
                  </a:lnTo>
                  <a:lnTo>
                    <a:pt x="283244" y="566297"/>
                  </a:lnTo>
                  <a:lnTo>
                    <a:pt x="349490" y="566297"/>
                  </a:lnTo>
                  <a:lnTo>
                    <a:pt x="354785" y="566297"/>
                  </a:lnTo>
                  <a:lnTo>
                    <a:pt x="359108" y="562023"/>
                  </a:lnTo>
                  <a:lnTo>
                    <a:pt x="359108" y="556722"/>
                  </a:lnTo>
                  <a:lnTo>
                    <a:pt x="359108" y="89133"/>
                  </a:lnTo>
                  <a:lnTo>
                    <a:pt x="392014" y="89133"/>
                  </a:lnTo>
                  <a:lnTo>
                    <a:pt x="333712" y="7180"/>
                  </a:lnTo>
                  <a:lnTo>
                    <a:pt x="325610" y="1795"/>
                  </a:lnTo>
                  <a:lnTo>
                    <a:pt x="316394" y="0"/>
                  </a:lnTo>
                  <a:lnTo>
                    <a:pt x="307178" y="1795"/>
                  </a:lnTo>
                  <a:lnTo>
                    <a:pt x="299076" y="7180"/>
                  </a:lnTo>
                  <a:close/>
                </a:path>
                <a:path w="600075" h="566420">
                  <a:moveTo>
                    <a:pt x="0" y="566297"/>
                  </a:moveTo>
                  <a:lnTo>
                    <a:pt x="599936" y="566297"/>
                  </a:lnTo>
                </a:path>
              </a:pathLst>
            </a:custGeom>
            <a:ln w="32438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4704983" y="8568460"/>
              <a:ext cx="247650" cy="249554"/>
            </a:xfrm>
            <a:custGeom>
              <a:avLst/>
              <a:gdLst/>
              <a:ahLst/>
              <a:cxnLst/>
              <a:rect l="l" t="t" r="r" b="b"/>
              <a:pathLst>
                <a:path w="247650" h="249554">
                  <a:moveTo>
                    <a:pt x="0" y="0"/>
                  </a:moveTo>
                  <a:lnTo>
                    <a:pt x="247042" y="249049"/>
                  </a:lnTo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4704983" y="8568460"/>
              <a:ext cx="247650" cy="249554"/>
            </a:xfrm>
            <a:custGeom>
              <a:avLst/>
              <a:gdLst/>
              <a:ahLst/>
              <a:cxnLst/>
              <a:rect l="l" t="t" r="r" b="b"/>
              <a:pathLst>
                <a:path w="247650" h="249554">
                  <a:moveTo>
                    <a:pt x="0" y="0"/>
                  </a:moveTo>
                  <a:lnTo>
                    <a:pt x="247042" y="249049"/>
                  </a:lnTo>
                </a:path>
              </a:pathLst>
            </a:custGeom>
            <a:ln w="32438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4249208" y="8558831"/>
              <a:ext cx="247650" cy="249554"/>
            </a:xfrm>
            <a:custGeom>
              <a:avLst/>
              <a:gdLst/>
              <a:ahLst/>
              <a:cxnLst/>
              <a:rect l="l" t="t" r="r" b="b"/>
              <a:pathLst>
                <a:path w="247650" h="249554">
                  <a:moveTo>
                    <a:pt x="247042" y="0"/>
                  </a:moveTo>
                  <a:lnTo>
                    <a:pt x="0" y="249049"/>
                  </a:lnTo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4249208" y="8558831"/>
              <a:ext cx="247650" cy="249554"/>
            </a:xfrm>
            <a:custGeom>
              <a:avLst/>
              <a:gdLst/>
              <a:ahLst/>
              <a:cxnLst/>
              <a:rect l="l" t="t" r="r" b="b"/>
              <a:pathLst>
                <a:path w="247650" h="249554">
                  <a:moveTo>
                    <a:pt x="247042" y="0"/>
                  </a:moveTo>
                  <a:lnTo>
                    <a:pt x="0" y="249049"/>
                  </a:lnTo>
                </a:path>
              </a:pathLst>
            </a:custGeom>
            <a:ln w="32438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5106886" y="8485425"/>
              <a:ext cx="64769" cy="65405"/>
            </a:xfrm>
            <a:custGeom>
              <a:avLst/>
              <a:gdLst/>
              <a:ahLst/>
              <a:cxnLst/>
              <a:rect l="l" t="t" r="r" b="b"/>
              <a:pathLst>
                <a:path w="64769" h="65404">
                  <a:moveTo>
                    <a:pt x="64732" y="32402"/>
                  </a:moveTo>
                  <a:lnTo>
                    <a:pt x="62190" y="45018"/>
                  </a:lnTo>
                  <a:lnTo>
                    <a:pt x="55256" y="55317"/>
                  </a:lnTo>
                  <a:lnTo>
                    <a:pt x="44968" y="62259"/>
                  </a:lnTo>
                  <a:lnTo>
                    <a:pt x="32366" y="64804"/>
                  </a:lnTo>
                  <a:lnTo>
                    <a:pt x="19763" y="62259"/>
                  </a:lnTo>
                  <a:lnTo>
                    <a:pt x="9476" y="55317"/>
                  </a:lnTo>
                  <a:lnTo>
                    <a:pt x="2542" y="45018"/>
                  </a:lnTo>
                  <a:lnTo>
                    <a:pt x="0" y="32402"/>
                  </a:lnTo>
                  <a:lnTo>
                    <a:pt x="2542" y="19785"/>
                  </a:lnTo>
                  <a:lnTo>
                    <a:pt x="9476" y="9486"/>
                  </a:lnTo>
                  <a:lnTo>
                    <a:pt x="19763" y="2544"/>
                  </a:lnTo>
                  <a:lnTo>
                    <a:pt x="32366" y="0"/>
                  </a:lnTo>
                  <a:lnTo>
                    <a:pt x="44968" y="2544"/>
                  </a:lnTo>
                  <a:lnTo>
                    <a:pt x="55256" y="9486"/>
                  </a:lnTo>
                  <a:lnTo>
                    <a:pt x="62190" y="19785"/>
                  </a:lnTo>
                  <a:lnTo>
                    <a:pt x="64732" y="32402"/>
                  </a:lnTo>
                  <a:close/>
                </a:path>
              </a:pathLst>
            </a:custGeom>
            <a:ln w="27031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5110791" y="8572245"/>
              <a:ext cx="87630" cy="60325"/>
            </a:xfrm>
            <a:custGeom>
              <a:avLst/>
              <a:gdLst/>
              <a:ahLst/>
              <a:cxnLst/>
              <a:rect l="l" t="t" r="r" b="b"/>
              <a:pathLst>
                <a:path w="87630" h="60325">
                  <a:moveTo>
                    <a:pt x="38188" y="41706"/>
                  </a:moveTo>
                  <a:lnTo>
                    <a:pt x="37096" y="34467"/>
                  </a:lnTo>
                  <a:lnTo>
                    <a:pt x="33375" y="28143"/>
                  </a:lnTo>
                  <a:lnTo>
                    <a:pt x="27317" y="23583"/>
                  </a:lnTo>
                  <a:lnTo>
                    <a:pt x="19939" y="21742"/>
                  </a:lnTo>
                  <a:lnTo>
                    <a:pt x="12687" y="22834"/>
                  </a:lnTo>
                  <a:lnTo>
                    <a:pt x="6375" y="26555"/>
                  </a:lnTo>
                  <a:lnTo>
                    <a:pt x="1816" y="32626"/>
                  </a:lnTo>
                  <a:lnTo>
                    <a:pt x="0" y="40017"/>
                  </a:lnTo>
                  <a:lnTo>
                    <a:pt x="1092" y="47282"/>
                  </a:lnTo>
                  <a:lnTo>
                    <a:pt x="4813" y="53594"/>
                  </a:lnTo>
                  <a:lnTo>
                    <a:pt x="10896" y="58153"/>
                  </a:lnTo>
                  <a:lnTo>
                    <a:pt x="18249" y="59994"/>
                  </a:lnTo>
                  <a:lnTo>
                    <a:pt x="25488" y="58902"/>
                  </a:lnTo>
                  <a:lnTo>
                    <a:pt x="31788" y="55168"/>
                  </a:lnTo>
                  <a:lnTo>
                    <a:pt x="36347" y="49072"/>
                  </a:lnTo>
                  <a:lnTo>
                    <a:pt x="38188" y="41706"/>
                  </a:lnTo>
                  <a:close/>
                </a:path>
                <a:path w="87630" h="60325">
                  <a:moveTo>
                    <a:pt x="87350" y="13258"/>
                  </a:moveTo>
                  <a:lnTo>
                    <a:pt x="84709" y="5842"/>
                  </a:lnTo>
                  <a:lnTo>
                    <a:pt x="72390" y="0"/>
                  </a:lnTo>
                  <a:lnTo>
                    <a:pt x="64922" y="2603"/>
                  </a:lnTo>
                  <a:lnTo>
                    <a:pt x="59093" y="14986"/>
                  </a:lnTo>
                  <a:lnTo>
                    <a:pt x="61683" y="22402"/>
                  </a:lnTo>
                  <a:lnTo>
                    <a:pt x="74117" y="28295"/>
                  </a:lnTo>
                  <a:lnTo>
                    <a:pt x="81457" y="25641"/>
                  </a:lnTo>
                  <a:lnTo>
                    <a:pt x="87350" y="13258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3995844" y="8472713"/>
              <a:ext cx="64769" cy="65405"/>
            </a:xfrm>
            <a:custGeom>
              <a:avLst/>
              <a:gdLst/>
              <a:ahLst/>
              <a:cxnLst/>
              <a:rect l="l" t="t" r="r" b="b"/>
              <a:pathLst>
                <a:path w="64769" h="65404">
                  <a:moveTo>
                    <a:pt x="0" y="32402"/>
                  </a:moveTo>
                  <a:lnTo>
                    <a:pt x="2542" y="45018"/>
                  </a:lnTo>
                  <a:lnTo>
                    <a:pt x="9476" y="55317"/>
                  </a:lnTo>
                  <a:lnTo>
                    <a:pt x="19763" y="62259"/>
                  </a:lnTo>
                  <a:lnTo>
                    <a:pt x="32366" y="64804"/>
                  </a:lnTo>
                  <a:lnTo>
                    <a:pt x="44968" y="62259"/>
                  </a:lnTo>
                  <a:lnTo>
                    <a:pt x="55256" y="55317"/>
                  </a:lnTo>
                  <a:lnTo>
                    <a:pt x="62190" y="45018"/>
                  </a:lnTo>
                  <a:lnTo>
                    <a:pt x="64732" y="32402"/>
                  </a:lnTo>
                  <a:lnTo>
                    <a:pt x="62190" y="19785"/>
                  </a:lnTo>
                  <a:lnTo>
                    <a:pt x="55256" y="9486"/>
                  </a:lnTo>
                  <a:lnTo>
                    <a:pt x="44968" y="2544"/>
                  </a:lnTo>
                  <a:lnTo>
                    <a:pt x="32366" y="0"/>
                  </a:lnTo>
                  <a:lnTo>
                    <a:pt x="19763" y="2544"/>
                  </a:lnTo>
                  <a:lnTo>
                    <a:pt x="9476" y="9486"/>
                  </a:lnTo>
                  <a:lnTo>
                    <a:pt x="2542" y="19785"/>
                  </a:lnTo>
                  <a:lnTo>
                    <a:pt x="0" y="32402"/>
                  </a:lnTo>
                  <a:close/>
                </a:path>
              </a:pathLst>
            </a:custGeom>
            <a:ln w="27031">
              <a:solidFill>
                <a:srgbClr val="15232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3969340" y="8559482"/>
              <a:ext cx="87630" cy="60325"/>
            </a:xfrm>
            <a:custGeom>
              <a:avLst/>
              <a:gdLst/>
              <a:ahLst/>
              <a:cxnLst/>
              <a:rect l="l" t="t" r="r" b="b"/>
              <a:pathLst>
                <a:path w="87630" h="60325">
                  <a:moveTo>
                    <a:pt x="28232" y="15036"/>
                  </a:moveTo>
                  <a:lnTo>
                    <a:pt x="22390" y="2654"/>
                  </a:lnTo>
                  <a:lnTo>
                    <a:pt x="14935" y="0"/>
                  </a:lnTo>
                  <a:lnTo>
                    <a:pt x="2616" y="5892"/>
                  </a:lnTo>
                  <a:lnTo>
                    <a:pt x="0" y="13309"/>
                  </a:lnTo>
                  <a:lnTo>
                    <a:pt x="5854" y="25692"/>
                  </a:lnTo>
                  <a:lnTo>
                    <a:pt x="13208" y="28346"/>
                  </a:lnTo>
                  <a:lnTo>
                    <a:pt x="25628" y="22402"/>
                  </a:lnTo>
                  <a:lnTo>
                    <a:pt x="28232" y="15036"/>
                  </a:lnTo>
                  <a:close/>
                </a:path>
                <a:path w="87630" h="60325">
                  <a:moveTo>
                    <a:pt x="87312" y="40068"/>
                  </a:moveTo>
                  <a:lnTo>
                    <a:pt x="85509" y="32677"/>
                  </a:lnTo>
                  <a:lnTo>
                    <a:pt x="80949" y="26606"/>
                  </a:lnTo>
                  <a:lnTo>
                    <a:pt x="74637" y="22885"/>
                  </a:lnTo>
                  <a:lnTo>
                    <a:pt x="67386" y="21793"/>
                  </a:lnTo>
                  <a:lnTo>
                    <a:pt x="59994" y="23647"/>
                  </a:lnTo>
                  <a:lnTo>
                    <a:pt x="53936" y="28206"/>
                  </a:lnTo>
                  <a:lnTo>
                    <a:pt x="50215" y="34518"/>
                  </a:lnTo>
                  <a:lnTo>
                    <a:pt x="49136" y="41783"/>
                  </a:lnTo>
                  <a:lnTo>
                    <a:pt x="50977" y="49174"/>
                  </a:lnTo>
                  <a:lnTo>
                    <a:pt x="55524" y="55245"/>
                  </a:lnTo>
                  <a:lnTo>
                    <a:pt x="61836" y="58966"/>
                  </a:lnTo>
                  <a:lnTo>
                    <a:pt x="69075" y="60045"/>
                  </a:lnTo>
                  <a:lnTo>
                    <a:pt x="76428" y="58204"/>
                  </a:lnTo>
                  <a:lnTo>
                    <a:pt x="82486" y="53644"/>
                  </a:lnTo>
                  <a:lnTo>
                    <a:pt x="86207" y="47332"/>
                  </a:lnTo>
                  <a:lnTo>
                    <a:pt x="87312" y="40068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5" name="object 155"/>
          <p:cNvGrpSpPr/>
          <p:nvPr/>
        </p:nvGrpSpPr>
        <p:grpSpPr>
          <a:xfrm>
            <a:off x="15884283" y="7680500"/>
            <a:ext cx="1370330" cy="1118235"/>
            <a:chOff x="15884283" y="7680500"/>
            <a:chExt cx="1370330" cy="1118235"/>
          </a:xfrm>
        </p:grpSpPr>
        <p:sp>
          <p:nvSpPr>
            <p:cNvPr id="156" name="object 156"/>
            <p:cNvSpPr/>
            <p:nvPr/>
          </p:nvSpPr>
          <p:spPr>
            <a:xfrm>
              <a:off x="15899026" y="7695268"/>
              <a:ext cx="1083945" cy="1078230"/>
            </a:xfrm>
            <a:custGeom>
              <a:avLst/>
              <a:gdLst/>
              <a:ahLst/>
              <a:cxnLst/>
              <a:rect l="l" t="t" r="r" b="b"/>
              <a:pathLst>
                <a:path w="1083944" h="1078229">
                  <a:moveTo>
                    <a:pt x="0" y="549624"/>
                  </a:moveTo>
                  <a:lnTo>
                    <a:pt x="3207" y="598618"/>
                  </a:lnTo>
                  <a:lnTo>
                    <a:pt x="10690" y="646293"/>
                  </a:lnTo>
                  <a:lnTo>
                    <a:pt x="22252" y="692464"/>
                  </a:lnTo>
                  <a:lnTo>
                    <a:pt x="37698" y="736944"/>
                  </a:lnTo>
                  <a:lnTo>
                    <a:pt x="56835" y="779545"/>
                  </a:lnTo>
                  <a:lnTo>
                    <a:pt x="79465" y="820083"/>
                  </a:lnTo>
                  <a:lnTo>
                    <a:pt x="105395" y="858369"/>
                  </a:lnTo>
                  <a:lnTo>
                    <a:pt x="134429" y="894218"/>
                  </a:lnTo>
                  <a:lnTo>
                    <a:pt x="166373" y="927443"/>
                  </a:lnTo>
                  <a:lnTo>
                    <a:pt x="201030" y="957857"/>
                  </a:lnTo>
                  <a:lnTo>
                    <a:pt x="238206" y="985274"/>
                  </a:lnTo>
                  <a:lnTo>
                    <a:pt x="277706" y="1009508"/>
                  </a:lnTo>
                  <a:lnTo>
                    <a:pt x="319335" y="1030371"/>
                  </a:lnTo>
                  <a:lnTo>
                    <a:pt x="362897" y="1047678"/>
                  </a:lnTo>
                  <a:lnTo>
                    <a:pt x="408198" y="1061241"/>
                  </a:lnTo>
                  <a:lnTo>
                    <a:pt x="455042" y="1070874"/>
                  </a:lnTo>
                  <a:lnTo>
                    <a:pt x="503235" y="1076391"/>
                  </a:lnTo>
                  <a:lnTo>
                    <a:pt x="552581" y="1077605"/>
                  </a:lnTo>
                  <a:lnTo>
                    <a:pt x="601847" y="1074414"/>
                  </a:lnTo>
                  <a:lnTo>
                    <a:pt x="649787" y="1066972"/>
                  </a:lnTo>
                  <a:lnTo>
                    <a:pt x="696214" y="1055471"/>
                  </a:lnTo>
                  <a:lnTo>
                    <a:pt x="740939" y="1040107"/>
                  </a:lnTo>
                  <a:lnTo>
                    <a:pt x="783774" y="1021074"/>
                  </a:lnTo>
                  <a:lnTo>
                    <a:pt x="824534" y="998564"/>
                  </a:lnTo>
                  <a:lnTo>
                    <a:pt x="863029" y="972773"/>
                  </a:lnTo>
                  <a:lnTo>
                    <a:pt x="899072" y="943894"/>
                  </a:lnTo>
                  <a:lnTo>
                    <a:pt x="932476" y="912122"/>
                  </a:lnTo>
                  <a:lnTo>
                    <a:pt x="963054" y="877650"/>
                  </a:lnTo>
                  <a:lnTo>
                    <a:pt x="990617" y="840673"/>
                  </a:lnTo>
                  <a:lnTo>
                    <a:pt x="1014978" y="801384"/>
                  </a:lnTo>
                  <a:lnTo>
                    <a:pt x="1035949" y="759978"/>
                  </a:lnTo>
                  <a:lnTo>
                    <a:pt x="1053344" y="716649"/>
                  </a:lnTo>
                  <a:lnTo>
                    <a:pt x="1066974" y="671590"/>
                  </a:lnTo>
                  <a:lnTo>
                    <a:pt x="1076652" y="624997"/>
                  </a:lnTo>
                  <a:lnTo>
                    <a:pt x="1082190" y="577062"/>
                  </a:lnTo>
                  <a:lnTo>
                    <a:pt x="1083401" y="527980"/>
                  </a:lnTo>
                  <a:lnTo>
                    <a:pt x="1080203" y="478978"/>
                  </a:lnTo>
                  <a:lnTo>
                    <a:pt x="1072729" y="431295"/>
                  </a:lnTo>
                  <a:lnTo>
                    <a:pt x="1061174" y="385119"/>
                  </a:lnTo>
                  <a:lnTo>
                    <a:pt x="1045733" y="340637"/>
                  </a:lnTo>
                  <a:lnTo>
                    <a:pt x="1026602" y="298033"/>
                  </a:lnTo>
                  <a:lnTo>
                    <a:pt x="1003975" y="257495"/>
                  </a:lnTo>
                  <a:lnTo>
                    <a:pt x="978048" y="219209"/>
                  </a:lnTo>
                  <a:lnTo>
                    <a:pt x="949015" y="183362"/>
                  </a:lnTo>
                  <a:lnTo>
                    <a:pt x="917073" y="150139"/>
                  </a:lnTo>
                  <a:lnTo>
                    <a:pt x="882415" y="119727"/>
                  </a:lnTo>
                  <a:lnTo>
                    <a:pt x="845237" y="92313"/>
                  </a:lnTo>
                  <a:lnTo>
                    <a:pt x="805734" y="68083"/>
                  </a:lnTo>
                  <a:lnTo>
                    <a:pt x="764102" y="47223"/>
                  </a:lnTo>
                  <a:lnTo>
                    <a:pt x="720535" y="29920"/>
                  </a:lnTo>
                  <a:lnTo>
                    <a:pt x="675228" y="16359"/>
                  </a:lnTo>
                  <a:lnTo>
                    <a:pt x="628376" y="6728"/>
                  </a:lnTo>
                  <a:lnTo>
                    <a:pt x="580175" y="1213"/>
                  </a:lnTo>
                  <a:lnTo>
                    <a:pt x="530820" y="0"/>
                  </a:lnTo>
                  <a:lnTo>
                    <a:pt x="481563" y="3181"/>
                  </a:lnTo>
                  <a:lnTo>
                    <a:pt x="433633" y="10615"/>
                  </a:lnTo>
                  <a:lnTo>
                    <a:pt x="387215" y="22108"/>
                  </a:lnTo>
                  <a:lnTo>
                    <a:pt x="342499" y="37466"/>
                  </a:lnTo>
                  <a:lnTo>
                    <a:pt x="299671" y="56495"/>
                  </a:lnTo>
                  <a:lnTo>
                    <a:pt x="258918" y="79001"/>
                  </a:lnTo>
                  <a:lnTo>
                    <a:pt x="220429" y="104789"/>
                  </a:lnTo>
                  <a:lnTo>
                    <a:pt x="184390" y="133666"/>
                  </a:lnTo>
                  <a:lnTo>
                    <a:pt x="150989" y="165438"/>
                  </a:lnTo>
                  <a:lnTo>
                    <a:pt x="120413" y="199911"/>
                  </a:lnTo>
                  <a:lnTo>
                    <a:pt x="92849" y="236889"/>
                  </a:lnTo>
                  <a:lnTo>
                    <a:pt x="68486" y="276181"/>
                  </a:lnTo>
                  <a:lnTo>
                    <a:pt x="47510" y="317591"/>
                  </a:lnTo>
                  <a:lnTo>
                    <a:pt x="30109" y="360925"/>
                  </a:lnTo>
                  <a:lnTo>
                    <a:pt x="16470" y="405989"/>
                  </a:lnTo>
                  <a:lnTo>
                    <a:pt x="6780" y="452590"/>
                  </a:lnTo>
                  <a:lnTo>
                    <a:pt x="1228" y="500533"/>
                  </a:lnTo>
                  <a:lnTo>
                    <a:pt x="0" y="549624"/>
                  </a:lnTo>
                  <a:close/>
                </a:path>
                <a:path w="1083944" h="1078229">
                  <a:moveTo>
                    <a:pt x="277266" y="544095"/>
                  </a:moveTo>
                  <a:lnTo>
                    <a:pt x="280307" y="606891"/>
                  </a:lnTo>
                  <a:lnTo>
                    <a:pt x="286732" y="667490"/>
                  </a:lnTo>
                  <a:lnTo>
                    <a:pt x="296336" y="725493"/>
                  </a:lnTo>
                  <a:lnTo>
                    <a:pt x="308910" y="780500"/>
                  </a:lnTo>
                  <a:lnTo>
                    <a:pt x="324249" y="832109"/>
                  </a:lnTo>
                  <a:lnTo>
                    <a:pt x="342145" y="879920"/>
                  </a:lnTo>
                  <a:lnTo>
                    <a:pt x="362392" y="923532"/>
                  </a:lnTo>
                  <a:lnTo>
                    <a:pt x="384784" y="962545"/>
                  </a:lnTo>
                  <a:lnTo>
                    <a:pt x="409113" y="996558"/>
                  </a:lnTo>
                  <a:lnTo>
                    <a:pt x="435172" y="1025171"/>
                  </a:lnTo>
                  <a:lnTo>
                    <a:pt x="491655" y="1064592"/>
                  </a:lnTo>
                  <a:lnTo>
                    <a:pt x="552581" y="1077605"/>
                  </a:lnTo>
                  <a:lnTo>
                    <a:pt x="583361" y="1073360"/>
                  </a:lnTo>
                  <a:lnTo>
                    <a:pt x="641173" y="1044404"/>
                  </a:lnTo>
                  <a:lnTo>
                    <a:pt x="692718" y="990882"/>
                  </a:lnTo>
                  <a:lnTo>
                    <a:pt x="715664" y="955927"/>
                  </a:lnTo>
                  <a:lnTo>
                    <a:pt x="736471" y="916055"/>
                  </a:lnTo>
                  <a:lnTo>
                    <a:pt x="754950" y="871672"/>
                  </a:lnTo>
                  <a:lnTo>
                    <a:pt x="770909" y="823188"/>
                  </a:lnTo>
                  <a:lnTo>
                    <a:pt x="784159" y="771009"/>
                  </a:lnTo>
                  <a:lnTo>
                    <a:pt x="794509" y="715543"/>
                  </a:lnTo>
                  <a:lnTo>
                    <a:pt x="801768" y="657200"/>
                  </a:lnTo>
                  <a:lnTo>
                    <a:pt x="805747" y="596385"/>
                  </a:lnTo>
                  <a:lnTo>
                    <a:pt x="806253" y="533509"/>
                  </a:lnTo>
                  <a:lnTo>
                    <a:pt x="803212" y="470714"/>
                  </a:lnTo>
                  <a:lnTo>
                    <a:pt x="796783" y="410114"/>
                  </a:lnTo>
                  <a:lnTo>
                    <a:pt x="787176" y="352111"/>
                  </a:lnTo>
                  <a:lnTo>
                    <a:pt x="774596" y="297104"/>
                  </a:lnTo>
                  <a:lnTo>
                    <a:pt x="759250" y="245495"/>
                  </a:lnTo>
                  <a:lnTo>
                    <a:pt x="741346" y="197685"/>
                  </a:lnTo>
                  <a:lnTo>
                    <a:pt x="721090" y="154072"/>
                  </a:lnTo>
                  <a:lnTo>
                    <a:pt x="698688" y="115059"/>
                  </a:lnTo>
                  <a:lnTo>
                    <a:pt x="674349" y="81046"/>
                  </a:lnTo>
                  <a:lnTo>
                    <a:pt x="648278" y="52434"/>
                  </a:lnTo>
                  <a:lnTo>
                    <a:pt x="591771" y="13012"/>
                  </a:lnTo>
                  <a:lnTo>
                    <a:pt x="530820" y="0"/>
                  </a:lnTo>
                  <a:lnTo>
                    <a:pt x="500052" y="4234"/>
                  </a:lnTo>
                  <a:lnTo>
                    <a:pt x="442265" y="33176"/>
                  </a:lnTo>
                  <a:lnTo>
                    <a:pt x="390744" y="86696"/>
                  </a:lnTo>
                  <a:lnTo>
                    <a:pt x="367808" y="121652"/>
                  </a:lnTo>
                  <a:lnTo>
                    <a:pt x="347011" y="161527"/>
                  </a:lnTo>
                  <a:lnTo>
                    <a:pt x="328541" y="205913"/>
                  </a:lnTo>
                  <a:lnTo>
                    <a:pt x="312590" y="254402"/>
                  </a:lnTo>
                  <a:lnTo>
                    <a:pt x="299347" y="306585"/>
                  </a:lnTo>
                  <a:lnTo>
                    <a:pt x="289002" y="362054"/>
                  </a:lnTo>
                  <a:lnTo>
                    <a:pt x="281747" y="420401"/>
                  </a:lnTo>
                  <a:lnTo>
                    <a:pt x="277772" y="481218"/>
                  </a:lnTo>
                  <a:lnTo>
                    <a:pt x="277266" y="544095"/>
                  </a:lnTo>
                  <a:close/>
                </a:path>
                <a:path w="1083944" h="1078229">
                  <a:moveTo>
                    <a:pt x="536438" y="276253"/>
                  </a:moveTo>
                  <a:lnTo>
                    <a:pt x="473305" y="279286"/>
                  </a:lnTo>
                  <a:lnTo>
                    <a:pt x="412379" y="285676"/>
                  </a:lnTo>
                  <a:lnTo>
                    <a:pt x="354062" y="295220"/>
                  </a:lnTo>
                  <a:lnTo>
                    <a:pt x="298759" y="307712"/>
                  </a:lnTo>
                  <a:lnTo>
                    <a:pt x="246871" y="322946"/>
                  </a:lnTo>
                  <a:lnTo>
                    <a:pt x="198801" y="340717"/>
                  </a:lnTo>
                  <a:lnTo>
                    <a:pt x="154951" y="360821"/>
                  </a:lnTo>
                  <a:lnTo>
                    <a:pt x="115726" y="383052"/>
                  </a:lnTo>
                  <a:lnTo>
                    <a:pt x="81527" y="407205"/>
                  </a:lnTo>
                  <a:lnTo>
                    <a:pt x="52757" y="433076"/>
                  </a:lnTo>
                  <a:lnTo>
                    <a:pt x="13115" y="489147"/>
                  </a:lnTo>
                  <a:lnTo>
                    <a:pt x="23" y="549624"/>
                  </a:lnTo>
                  <a:lnTo>
                    <a:pt x="4287" y="580166"/>
                  </a:lnTo>
                  <a:lnTo>
                    <a:pt x="33397" y="637533"/>
                  </a:lnTo>
                  <a:lnTo>
                    <a:pt x="87212" y="688684"/>
                  </a:lnTo>
                  <a:lnTo>
                    <a:pt x="122359" y="711455"/>
                  </a:lnTo>
                  <a:lnTo>
                    <a:pt x="162451" y="732104"/>
                  </a:lnTo>
                  <a:lnTo>
                    <a:pt x="207077" y="750443"/>
                  </a:lnTo>
                  <a:lnTo>
                    <a:pt x="255828" y="766281"/>
                  </a:lnTo>
                  <a:lnTo>
                    <a:pt x="308293" y="779430"/>
                  </a:lnTo>
                  <a:lnTo>
                    <a:pt x="364061" y="789701"/>
                  </a:lnTo>
                  <a:lnTo>
                    <a:pt x="422722" y="796904"/>
                  </a:lnTo>
                  <a:lnTo>
                    <a:pt x="483866" y="800851"/>
                  </a:lnTo>
                  <a:lnTo>
                    <a:pt x="547081" y="801351"/>
                  </a:lnTo>
                  <a:lnTo>
                    <a:pt x="610213" y="798318"/>
                  </a:lnTo>
                  <a:lnTo>
                    <a:pt x="671137" y="791928"/>
                  </a:lnTo>
                  <a:lnTo>
                    <a:pt x="729448" y="782384"/>
                  </a:lnTo>
                  <a:lnTo>
                    <a:pt x="784746" y="769892"/>
                  </a:lnTo>
                  <a:lnTo>
                    <a:pt x="836627" y="754658"/>
                  </a:lnTo>
                  <a:lnTo>
                    <a:pt x="884689" y="736887"/>
                  </a:lnTo>
                  <a:lnTo>
                    <a:pt x="928529" y="716783"/>
                  </a:lnTo>
                  <a:lnTo>
                    <a:pt x="967746" y="694552"/>
                  </a:lnTo>
                  <a:lnTo>
                    <a:pt x="1001936" y="670399"/>
                  </a:lnTo>
                  <a:lnTo>
                    <a:pt x="1030697" y="644528"/>
                  </a:lnTo>
                  <a:lnTo>
                    <a:pt x="1070322" y="588458"/>
                  </a:lnTo>
                  <a:lnTo>
                    <a:pt x="1083401" y="527980"/>
                  </a:lnTo>
                  <a:lnTo>
                    <a:pt x="1079145" y="497438"/>
                  </a:lnTo>
                  <a:lnTo>
                    <a:pt x="1050053" y="440071"/>
                  </a:lnTo>
                  <a:lnTo>
                    <a:pt x="996255" y="388920"/>
                  </a:lnTo>
                  <a:lnTo>
                    <a:pt x="961118" y="366149"/>
                  </a:lnTo>
                  <a:lnTo>
                    <a:pt x="921034" y="345500"/>
                  </a:lnTo>
                  <a:lnTo>
                    <a:pt x="876416" y="327161"/>
                  </a:lnTo>
                  <a:lnTo>
                    <a:pt x="827672" y="311323"/>
                  </a:lnTo>
                  <a:lnTo>
                    <a:pt x="775214" y="298174"/>
                  </a:lnTo>
                  <a:lnTo>
                    <a:pt x="719451" y="287903"/>
                  </a:lnTo>
                  <a:lnTo>
                    <a:pt x="660794" y="280700"/>
                  </a:lnTo>
                  <a:lnTo>
                    <a:pt x="599653" y="276753"/>
                  </a:lnTo>
                  <a:lnTo>
                    <a:pt x="536438" y="276253"/>
                  </a:lnTo>
                  <a:close/>
                </a:path>
                <a:path w="1083944" h="1078229">
                  <a:moveTo>
                    <a:pt x="23" y="549624"/>
                  </a:moveTo>
                  <a:lnTo>
                    <a:pt x="1083425" y="549624"/>
                  </a:lnTo>
                </a:path>
                <a:path w="1083944" h="1078229">
                  <a:moveTo>
                    <a:pt x="541760" y="10821"/>
                  </a:moveTo>
                  <a:lnTo>
                    <a:pt x="541700" y="1077605"/>
                  </a:lnTo>
                </a:path>
              </a:pathLst>
            </a:custGeom>
            <a:ln w="29486">
              <a:solidFill>
                <a:srgbClr val="1B29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6676365" y="8223232"/>
              <a:ext cx="563880" cy="560705"/>
            </a:xfrm>
            <a:custGeom>
              <a:avLst/>
              <a:gdLst/>
              <a:ahLst/>
              <a:cxnLst/>
              <a:rect l="l" t="t" r="r" b="b"/>
              <a:pathLst>
                <a:path w="563880" h="560704">
                  <a:moveTo>
                    <a:pt x="281760" y="560446"/>
                  </a:moveTo>
                  <a:lnTo>
                    <a:pt x="236051" y="556778"/>
                  </a:lnTo>
                  <a:lnTo>
                    <a:pt x="192693" y="546160"/>
                  </a:lnTo>
                  <a:lnTo>
                    <a:pt x="152265" y="529169"/>
                  </a:lnTo>
                  <a:lnTo>
                    <a:pt x="115346" y="506380"/>
                  </a:lnTo>
                  <a:lnTo>
                    <a:pt x="82517" y="478370"/>
                  </a:lnTo>
                  <a:lnTo>
                    <a:pt x="54357" y="445716"/>
                  </a:lnTo>
                  <a:lnTo>
                    <a:pt x="31445" y="408995"/>
                  </a:lnTo>
                  <a:lnTo>
                    <a:pt x="14362" y="368783"/>
                  </a:lnTo>
                  <a:lnTo>
                    <a:pt x="3687" y="325657"/>
                  </a:lnTo>
                  <a:lnTo>
                    <a:pt x="0" y="280193"/>
                  </a:lnTo>
                  <a:lnTo>
                    <a:pt x="3687" y="234746"/>
                  </a:lnTo>
                  <a:lnTo>
                    <a:pt x="14362" y="191632"/>
                  </a:lnTo>
                  <a:lnTo>
                    <a:pt x="31445" y="151430"/>
                  </a:lnTo>
                  <a:lnTo>
                    <a:pt x="54357" y="114717"/>
                  </a:lnTo>
                  <a:lnTo>
                    <a:pt x="82517" y="82068"/>
                  </a:lnTo>
                  <a:lnTo>
                    <a:pt x="115346" y="54062"/>
                  </a:lnTo>
                  <a:lnTo>
                    <a:pt x="152265" y="31275"/>
                  </a:lnTo>
                  <a:lnTo>
                    <a:pt x="192693" y="14284"/>
                  </a:lnTo>
                  <a:lnTo>
                    <a:pt x="236051" y="3667"/>
                  </a:lnTo>
                  <a:lnTo>
                    <a:pt x="281760" y="0"/>
                  </a:lnTo>
                  <a:lnTo>
                    <a:pt x="327452" y="3667"/>
                  </a:lnTo>
                  <a:lnTo>
                    <a:pt x="370797" y="14284"/>
                  </a:lnTo>
                  <a:lnTo>
                    <a:pt x="411215" y="31275"/>
                  </a:lnTo>
                  <a:lnTo>
                    <a:pt x="448126" y="54062"/>
                  </a:lnTo>
                  <a:lnTo>
                    <a:pt x="480951" y="82068"/>
                  </a:lnTo>
                  <a:lnTo>
                    <a:pt x="509107" y="114717"/>
                  </a:lnTo>
                  <a:lnTo>
                    <a:pt x="532017" y="151430"/>
                  </a:lnTo>
                  <a:lnTo>
                    <a:pt x="549099" y="191632"/>
                  </a:lnTo>
                  <a:lnTo>
                    <a:pt x="559774" y="234746"/>
                  </a:lnTo>
                  <a:lnTo>
                    <a:pt x="563461" y="280193"/>
                  </a:lnTo>
                  <a:lnTo>
                    <a:pt x="559774" y="325657"/>
                  </a:lnTo>
                  <a:lnTo>
                    <a:pt x="549099" y="368783"/>
                  </a:lnTo>
                  <a:lnTo>
                    <a:pt x="532017" y="408995"/>
                  </a:lnTo>
                  <a:lnTo>
                    <a:pt x="509107" y="445716"/>
                  </a:lnTo>
                  <a:lnTo>
                    <a:pt x="480951" y="478370"/>
                  </a:lnTo>
                  <a:lnTo>
                    <a:pt x="448126" y="506380"/>
                  </a:lnTo>
                  <a:lnTo>
                    <a:pt x="411215" y="529169"/>
                  </a:lnTo>
                  <a:lnTo>
                    <a:pt x="370797" y="546160"/>
                  </a:lnTo>
                  <a:lnTo>
                    <a:pt x="327452" y="556778"/>
                  </a:lnTo>
                  <a:lnTo>
                    <a:pt x="281760" y="560446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6676365" y="8223249"/>
              <a:ext cx="563880" cy="560705"/>
            </a:xfrm>
            <a:custGeom>
              <a:avLst/>
              <a:gdLst/>
              <a:ahLst/>
              <a:cxnLst/>
              <a:rect l="l" t="t" r="r" b="b"/>
              <a:pathLst>
                <a:path w="563880" h="560704">
                  <a:moveTo>
                    <a:pt x="563461" y="280193"/>
                  </a:moveTo>
                  <a:lnTo>
                    <a:pt x="559774" y="325657"/>
                  </a:lnTo>
                  <a:lnTo>
                    <a:pt x="549099" y="368783"/>
                  </a:lnTo>
                  <a:lnTo>
                    <a:pt x="532017" y="408995"/>
                  </a:lnTo>
                  <a:lnTo>
                    <a:pt x="509107" y="445716"/>
                  </a:lnTo>
                  <a:lnTo>
                    <a:pt x="480951" y="478370"/>
                  </a:lnTo>
                  <a:lnTo>
                    <a:pt x="448126" y="506380"/>
                  </a:lnTo>
                  <a:lnTo>
                    <a:pt x="411215" y="529169"/>
                  </a:lnTo>
                  <a:lnTo>
                    <a:pt x="370797" y="546160"/>
                  </a:lnTo>
                  <a:lnTo>
                    <a:pt x="327452" y="556778"/>
                  </a:lnTo>
                  <a:lnTo>
                    <a:pt x="281760" y="560446"/>
                  </a:lnTo>
                  <a:lnTo>
                    <a:pt x="236051" y="556778"/>
                  </a:lnTo>
                  <a:lnTo>
                    <a:pt x="192693" y="546160"/>
                  </a:lnTo>
                  <a:lnTo>
                    <a:pt x="152265" y="529169"/>
                  </a:lnTo>
                  <a:lnTo>
                    <a:pt x="115346" y="506380"/>
                  </a:lnTo>
                  <a:lnTo>
                    <a:pt x="82517" y="478370"/>
                  </a:lnTo>
                  <a:lnTo>
                    <a:pt x="54357" y="445716"/>
                  </a:lnTo>
                  <a:lnTo>
                    <a:pt x="31445" y="408995"/>
                  </a:lnTo>
                  <a:lnTo>
                    <a:pt x="14362" y="368783"/>
                  </a:lnTo>
                  <a:lnTo>
                    <a:pt x="3687" y="325657"/>
                  </a:lnTo>
                  <a:lnTo>
                    <a:pt x="0" y="280193"/>
                  </a:lnTo>
                  <a:lnTo>
                    <a:pt x="3687" y="234746"/>
                  </a:lnTo>
                  <a:lnTo>
                    <a:pt x="14362" y="191632"/>
                  </a:lnTo>
                  <a:lnTo>
                    <a:pt x="31445" y="151430"/>
                  </a:lnTo>
                  <a:lnTo>
                    <a:pt x="54357" y="114717"/>
                  </a:lnTo>
                  <a:lnTo>
                    <a:pt x="82517" y="82068"/>
                  </a:lnTo>
                  <a:lnTo>
                    <a:pt x="115346" y="54062"/>
                  </a:lnTo>
                  <a:lnTo>
                    <a:pt x="152265" y="31275"/>
                  </a:lnTo>
                  <a:lnTo>
                    <a:pt x="192693" y="14284"/>
                  </a:lnTo>
                  <a:lnTo>
                    <a:pt x="236051" y="3667"/>
                  </a:lnTo>
                  <a:lnTo>
                    <a:pt x="281760" y="0"/>
                  </a:lnTo>
                  <a:lnTo>
                    <a:pt x="327452" y="3667"/>
                  </a:lnTo>
                  <a:lnTo>
                    <a:pt x="370797" y="14284"/>
                  </a:lnTo>
                  <a:lnTo>
                    <a:pt x="411215" y="31275"/>
                  </a:lnTo>
                  <a:lnTo>
                    <a:pt x="448126" y="54062"/>
                  </a:lnTo>
                  <a:lnTo>
                    <a:pt x="480951" y="82068"/>
                  </a:lnTo>
                  <a:lnTo>
                    <a:pt x="509107" y="114717"/>
                  </a:lnTo>
                  <a:lnTo>
                    <a:pt x="532017" y="151430"/>
                  </a:lnTo>
                  <a:lnTo>
                    <a:pt x="549099" y="191632"/>
                  </a:lnTo>
                  <a:lnTo>
                    <a:pt x="559774" y="234746"/>
                  </a:lnTo>
                  <a:lnTo>
                    <a:pt x="563461" y="280193"/>
                  </a:lnTo>
                  <a:close/>
                </a:path>
              </a:pathLst>
            </a:custGeom>
            <a:ln w="29486">
              <a:solidFill>
                <a:srgbClr val="1B29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6739694" y="8286222"/>
              <a:ext cx="436880" cy="434975"/>
            </a:xfrm>
            <a:custGeom>
              <a:avLst/>
              <a:gdLst/>
              <a:ahLst/>
              <a:cxnLst/>
              <a:rect l="l" t="t" r="r" b="b"/>
              <a:pathLst>
                <a:path w="436880" h="434975">
                  <a:moveTo>
                    <a:pt x="218430" y="434465"/>
                  </a:moveTo>
                  <a:lnTo>
                    <a:pt x="168349" y="428726"/>
                  </a:lnTo>
                  <a:lnTo>
                    <a:pt x="122374" y="412380"/>
                  </a:lnTo>
                  <a:lnTo>
                    <a:pt x="81816" y="386732"/>
                  </a:lnTo>
                  <a:lnTo>
                    <a:pt x="47989" y="353085"/>
                  </a:lnTo>
                  <a:lnTo>
                    <a:pt x="22202" y="312745"/>
                  </a:lnTo>
                  <a:lnTo>
                    <a:pt x="5769" y="267016"/>
                  </a:lnTo>
                  <a:lnTo>
                    <a:pt x="0" y="217203"/>
                  </a:lnTo>
                  <a:lnTo>
                    <a:pt x="5769" y="167411"/>
                  </a:lnTo>
                  <a:lnTo>
                    <a:pt x="22202" y="121697"/>
                  </a:lnTo>
                  <a:lnTo>
                    <a:pt x="47989" y="81368"/>
                  </a:lnTo>
                  <a:lnTo>
                    <a:pt x="81816" y="47727"/>
                  </a:lnTo>
                  <a:lnTo>
                    <a:pt x="122374" y="22082"/>
                  </a:lnTo>
                  <a:lnTo>
                    <a:pt x="168349" y="5738"/>
                  </a:lnTo>
                  <a:lnTo>
                    <a:pt x="218430" y="0"/>
                  </a:lnTo>
                  <a:lnTo>
                    <a:pt x="268490" y="5738"/>
                  </a:lnTo>
                  <a:lnTo>
                    <a:pt x="314449" y="22082"/>
                  </a:lnTo>
                  <a:lnTo>
                    <a:pt x="354996" y="47727"/>
                  </a:lnTo>
                  <a:lnTo>
                    <a:pt x="388817" y="81368"/>
                  </a:lnTo>
                  <a:lnTo>
                    <a:pt x="414600" y="121697"/>
                  </a:lnTo>
                  <a:lnTo>
                    <a:pt x="431033" y="167411"/>
                  </a:lnTo>
                  <a:lnTo>
                    <a:pt x="436802" y="217203"/>
                  </a:lnTo>
                  <a:lnTo>
                    <a:pt x="431033" y="267016"/>
                  </a:lnTo>
                  <a:lnTo>
                    <a:pt x="414600" y="312745"/>
                  </a:lnTo>
                  <a:lnTo>
                    <a:pt x="388817" y="353085"/>
                  </a:lnTo>
                  <a:lnTo>
                    <a:pt x="354996" y="386732"/>
                  </a:lnTo>
                  <a:lnTo>
                    <a:pt x="314449" y="412380"/>
                  </a:lnTo>
                  <a:lnTo>
                    <a:pt x="268490" y="428726"/>
                  </a:lnTo>
                  <a:lnTo>
                    <a:pt x="218430" y="434465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6739694" y="8286239"/>
              <a:ext cx="436880" cy="434975"/>
            </a:xfrm>
            <a:custGeom>
              <a:avLst/>
              <a:gdLst/>
              <a:ahLst/>
              <a:cxnLst/>
              <a:rect l="l" t="t" r="r" b="b"/>
              <a:pathLst>
                <a:path w="436880" h="434975">
                  <a:moveTo>
                    <a:pt x="436802" y="217203"/>
                  </a:moveTo>
                  <a:lnTo>
                    <a:pt x="431033" y="267016"/>
                  </a:lnTo>
                  <a:lnTo>
                    <a:pt x="414600" y="312745"/>
                  </a:lnTo>
                  <a:lnTo>
                    <a:pt x="388817" y="353085"/>
                  </a:lnTo>
                  <a:lnTo>
                    <a:pt x="354996" y="386732"/>
                  </a:lnTo>
                  <a:lnTo>
                    <a:pt x="314449" y="412380"/>
                  </a:lnTo>
                  <a:lnTo>
                    <a:pt x="268490" y="428726"/>
                  </a:lnTo>
                  <a:lnTo>
                    <a:pt x="218430" y="434465"/>
                  </a:lnTo>
                  <a:lnTo>
                    <a:pt x="168349" y="428726"/>
                  </a:lnTo>
                  <a:lnTo>
                    <a:pt x="122374" y="412380"/>
                  </a:lnTo>
                  <a:lnTo>
                    <a:pt x="81816" y="386732"/>
                  </a:lnTo>
                  <a:lnTo>
                    <a:pt x="47989" y="353085"/>
                  </a:lnTo>
                  <a:lnTo>
                    <a:pt x="22202" y="312745"/>
                  </a:lnTo>
                  <a:lnTo>
                    <a:pt x="5769" y="267016"/>
                  </a:lnTo>
                  <a:lnTo>
                    <a:pt x="0" y="217203"/>
                  </a:lnTo>
                  <a:lnTo>
                    <a:pt x="5769" y="167411"/>
                  </a:lnTo>
                  <a:lnTo>
                    <a:pt x="22202" y="121697"/>
                  </a:lnTo>
                  <a:lnTo>
                    <a:pt x="47989" y="81368"/>
                  </a:lnTo>
                  <a:lnTo>
                    <a:pt x="81816" y="47727"/>
                  </a:lnTo>
                  <a:lnTo>
                    <a:pt x="122374" y="22082"/>
                  </a:lnTo>
                  <a:lnTo>
                    <a:pt x="168349" y="5738"/>
                  </a:lnTo>
                  <a:lnTo>
                    <a:pt x="218430" y="0"/>
                  </a:lnTo>
                  <a:lnTo>
                    <a:pt x="268490" y="5738"/>
                  </a:lnTo>
                  <a:lnTo>
                    <a:pt x="314449" y="22082"/>
                  </a:lnTo>
                  <a:lnTo>
                    <a:pt x="354996" y="47727"/>
                  </a:lnTo>
                  <a:lnTo>
                    <a:pt x="388817" y="81368"/>
                  </a:lnTo>
                  <a:lnTo>
                    <a:pt x="414600" y="121697"/>
                  </a:lnTo>
                  <a:lnTo>
                    <a:pt x="431033" y="167411"/>
                  </a:lnTo>
                  <a:lnTo>
                    <a:pt x="436802" y="217203"/>
                  </a:lnTo>
                  <a:close/>
                </a:path>
              </a:pathLst>
            </a:custGeom>
            <a:ln w="29486">
              <a:solidFill>
                <a:srgbClr val="1B29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6878622" y="8378931"/>
              <a:ext cx="157464" cy="24691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6878622" y="8378931"/>
              <a:ext cx="157480" cy="247015"/>
            </a:xfrm>
            <a:custGeom>
              <a:avLst/>
              <a:gdLst/>
              <a:ahLst/>
              <a:cxnLst/>
              <a:rect l="l" t="t" r="r" b="b"/>
              <a:pathLst>
                <a:path w="157480" h="247015">
                  <a:moveTo>
                    <a:pt x="152411" y="50933"/>
                  </a:moveTo>
                  <a:lnTo>
                    <a:pt x="149127" y="24035"/>
                  </a:lnTo>
                  <a:lnTo>
                    <a:pt x="141213" y="9763"/>
                  </a:lnTo>
                  <a:lnTo>
                    <a:pt x="122534" y="3343"/>
                  </a:lnTo>
                  <a:lnTo>
                    <a:pt x="86953" y="0"/>
                  </a:lnTo>
                  <a:lnTo>
                    <a:pt x="53960" y="1084"/>
                  </a:lnTo>
                  <a:lnTo>
                    <a:pt x="28790" y="9469"/>
                  </a:lnTo>
                  <a:lnTo>
                    <a:pt x="11857" y="24647"/>
                  </a:lnTo>
                  <a:lnTo>
                    <a:pt x="3578" y="46110"/>
                  </a:lnTo>
                  <a:lnTo>
                    <a:pt x="0" y="73173"/>
                  </a:lnTo>
                  <a:lnTo>
                    <a:pt x="1117" y="88597"/>
                  </a:lnTo>
                  <a:lnTo>
                    <a:pt x="9008" y="98142"/>
                  </a:lnTo>
                  <a:lnTo>
                    <a:pt x="25752" y="107572"/>
                  </a:lnTo>
                  <a:lnTo>
                    <a:pt x="60548" y="119140"/>
                  </a:lnTo>
                  <a:lnTo>
                    <a:pt x="103620" y="132053"/>
                  </a:lnTo>
                  <a:lnTo>
                    <a:pt x="140429" y="153458"/>
                  </a:lnTo>
                  <a:lnTo>
                    <a:pt x="156432" y="190501"/>
                  </a:lnTo>
                  <a:lnTo>
                    <a:pt x="157464" y="222871"/>
                  </a:lnTo>
                  <a:lnTo>
                    <a:pt x="150053" y="239493"/>
                  </a:lnTo>
                  <a:lnTo>
                    <a:pt x="127220" y="245618"/>
                  </a:lnTo>
                  <a:lnTo>
                    <a:pt x="81986" y="246492"/>
                  </a:lnTo>
                  <a:lnTo>
                    <a:pt x="38236" y="246914"/>
                  </a:lnTo>
                  <a:lnTo>
                    <a:pt x="15375" y="242368"/>
                  </a:lnTo>
                  <a:lnTo>
                    <a:pt x="5951" y="228636"/>
                  </a:lnTo>
                  <a:lnTo>
                    <a:pt x="2513" y="201499"/>
                  </a:lnTo>
                </a:path>
              </a:pathLst>
            </a:custGeom>
            <a:ln w="29519">
              <a:solidFill>
                <a:srgbClr val="1B29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6910702" y="8359964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90">
                  <a:moveTo>
                    <a:pt x="0" y="0"/>
                  </a:moveTo>
                  <a:lnTo>
                    <a:pt x="29565" y="0"/>
                  </a:lnTo>
                </a:path>
                <a:path w="85090">
                  <a:moveTo>
                    <a:pt x="55287" y="0"/>
                  </a:moveTo>
                  <a:lnTo>
                    <a:pt x="84853" y="0"/>
                  </a:lnTo>
                </a:path>
              </a:pathLst>
            </a:custGeom>
            <a:ln w="42993">
              <a:solidFill>
                <a:srgbClr val="1B29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6915669" y="8646951"/>
              <a:ext cx="85090" cy="0"/>
            </a:xfrm>
            <a:custGeom>
              <a:avLst/>
              <a:gdLst/>
              <a:ahLst/>
              <a:cxnLst/>
              <a:rect l="l" t="t" r="r" b="b"/>
              <a:pathLst>
                <a:path w="85090">
                  <a:moveTo>
                    <a:pt x="0" y="0"/>
                  </a:moveTo>
                  <a:lnTo>
                    <a:pt x="29565" y="0"/>
                  </a:lnTo>
                </a:path>
                <a:path w="85090">
                  <a:moveTo>
                    <a:pt x="55287" y="0"/>
                  </a:moveTo>
                  <a:lnTo>
                    <a:pt x="84853" y="0"/>
                  </a:lnTo>
                </a:path>
              </a:pathLst>
            </a:custGeom>
            <a:ln w="43052">
              <a:solidFill>
                <a:srgbClr val="1B29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/>
          <p:nvPr/>
        </p:nvSpPr>
        <p:spPr>
          <a:xfrm>
            <a:off x="10190092" y="3456037"/>
            <a:ext cx="1377267" cy="102899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4520626" y="6376546"/>
            <a:ext cx="83639" cy="22374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7" name="object 167"/>
          <p:cNvGrpSpPr/>
          <p:nvPr/>
        </p:nvGrpSpPr>
        <p:grpSpPr>
          <a:xfrm>
            <a:off x="14233551" y="5717370"/>
            <a:ext cx="817244" cy="1069340"/>
            <a:chOff x="14233551" y="5717370"/>
            <a:chExt cx="817244" cy="1069340"/>
          </a:xfrm>
        </p:grpSpPr>
        <p:sp>
          <p:nvSpPr>
            <p:cNvPr id="168" name="object 168"/>
            <p:cNvSpPr/>
            <p:nvPr/>
          </p:nvSpPr>
          <p:spPr>
            <a:xfrm>
              <a:off x="14677903" y="6375401"/>
              <a:ext cx="82434" cy="22259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4233551" y="5717370"/>
              <a:ext cx="817244" cy="1069340"/>
            </a:xfrm>
            <a:custGeom>
              <a:avLst/>
              <a:gdLst/>
              <a:ahLst/>
              <a:cxnLst/>
              <a:rect l="l" t="t" r="r" b="b"/>
              <a:pathLst>
                <a:path w="817244" h="1069340">
                  <a:moveTo>
                    <a:pt x="569992" y="1069240"/>
                  </a:moveTo>
                  <a:lnTo>
                    <a:pt x="246641" y="1069240"/>
                  </a:lnTo>
                  <a:lnTo>
                    <a:pt x="227508" y="1065369"/>
                  </a:lnTo>
                  <a:lnTo>
                    <a:pt x="211856" y="1054815"/>
                  </a:lnTo>
                  <a:lnTo>
                    <a:pt x="201288" y="1039166"/>
                  </a:lnTo>
                  <a:lnTo>
                    <a:pt x="197409" y="1020008"/>
                  </a:lnTo>
                  <a:lnTo>
                    <a:pt x="197409" y="757820"/>
                  </a:lnTo>
                  <a:lnTo>
                    <a:pt x="158517" y="731106"/>
                  </a:lnTo>
                  <a:lnTo>
                    <a:pt x="123308" y="700409"/>
                  </a:lnTo>
                  <a:lnTo>
                    <a:pt x="92022" y="666137"/>
                  </a:lnTo>
                  <a:lnTo>
                    <a:pt x="64896" y="628698"/>
                  </a:lnTo>
                  <a:lnTo>
                    <a:pt x="42168" y="588502"/>
                  </a:lnTo>
                  <a:lnTo>
                    <a:pt x="24076" y="545957"/>
                  </a:lnTo>
                  <a:lnTo>
                    <a:pt x="10859" y="501472"/>
                  </a:lnTo>
                  <a:lnTo>
                    <a:pt x="2754" y="455456"/>
                  </a:lnTo>
                  <a:lnTo>
                    <a:pt x="0" y="408316"/>
                  </a:lnTo>
                  <a:lnTo>
                    <a:pt x="2752" y="360768"/>
                  </a:lnTo>
                  <a:lnTo>
                    <a:pt x="10803" y="314812"/>
                  </a:lnTo>
                  <a:lnTo>
                    <a:pt x="23845" y="270758"/>
                  </a:lnTo>
                  <a:lnTo>
                    <a:pt x="41567" y="228914"/>
                  </a:lnTo>
                  <a:lnTo>
                    <a:pt x="63663" y="189590"/>
                  </a:lnTo>
                  <a:lnTo>
                    <a:pt x="89821" y="153094"/>
                  </a:lnTo>
                  <a:lnTo>
                    <a:pt x="119735" y="119735"/>
                  </a:lnTo>
                  <a:lnTo>
                    <a:pt x="153094" y="89821"/>
                  </a:lnTo>
                  <a:lnTo>
                    <a:pt x="189590" y="63663"/>
                  </a:lnTo>
                  <a:lnTo>
                    <a:pt x="228914" y="41567"/>
                  </a:lnTo>
                  <a:lnTo>
                    <a:pt x="270758" y="23845"/>
                  </a:lnTo>
                  <a:lnTo>
                    <a:pt x="314812" y="10803"/>
                  </a:lnTo>
                  <a:lnTo>
                    <a:pt x="360768" y="2752"/>
                  </a:lnTo>
                  <a:lnTo>
                    <a:pt x="408316" y="0"/>
                  </a:lnTo>
                  <a:lnTo>
                    <a:pt x="455865" y="2752"/>
                  </a:lnTo>
                  <a:lnTo>
                    <a:pt x="501820" y="10803"/>
                  </a:lnTo>
                  <a:lnTo>
                    <a:pt x="545874" y="23845"/>
                  </a:lnTo>
                  <a:lnTo>
                    <a:pt x="560712" y="30129"/>
                  </a:lnTo>
                  <a:lnTo>
                    <a:pt x="408316" y="30129"/>
                  </a:lnTo>
                  <a:lnTo>
                    <a:pt x="360950" y="33081"/>
                  </a:lnTo>
                  <a:lnTo>
                    <a:pt x="315319" y="41698"/>
                  </a:lnTo>
                  <a:lnTo>
                    <a:pt x="271781" y="55623"/>
                  </a:lnTo>
                  <a:lnTo>
                    <a:pt x="230692" y="74501"/>
                  </a:lnTo>
                  <a:lnTo>
                    <a:pt x="192411" y="97972"/>
                  </a:lnTo>
                  <a:lnTo>
                    <a:pt x="157296" y="125682"/>
                  </a:lnTo>
                  <a:lnTo>
                    <a:pt x="125702" y="157271"/>
                  </a:lnTo>
                  <a:lnTo>
                    <a:pt x="97989" y="192385"/>
                  </a:lnTo>
                  <a:lnTo>
                    <a:pt x="74512" y="230666"/>
                  </a:lnTo>
                  <a:lnTo>
                    <a:pt x="55631" y="271756"/>
                  </a:lnTo>
                  <a:lnTo>
                    <a:pt x="41702" y="315299"/>
                  </a:lnTo>
                  <a:lnTo>
                    <a:pt x="33082" y="360938"/>
                  </a:lnTo>
                  <a:lnTo>
                    <a:pt x="30129" y="408316"/>
                  </a:lnTo>
                  <a:lnTo>
                    <a:pt x="33487" y="458361"/>
                  </a:lnTo>
                  <a:lnTo>
                    <a:pt x="43333" y="506966"/>
                  </a:lnTo>
                  <a:lnTo>
                    <a:pt x="59333" y="553558"/>
                  </a:lnTo>
                  <a:lnTo>
                    <a:pt x="81154" y="597560"/>
                  </a:lnTo>
                  <a:lnTo>
                    <a:pt x="108462" y="638400"/>
                  </a:lnTo>
                  <a:lnTo>
                    <a:pt x="140927" y="675500"/>
                  </a:lnTo>
                  <a:lnTo>
                    <a:pt x="178218" y="708288"/>
                  </a:lnTo>
                  <a:lnTo>
                    <a:pt x="220006" y="736187"/>
                  </a:lnTo>
                  <a:lnTo>
                    <a:pt x="224706" y="738899"/>
                  </a:lnTo>
                  <a:lnTo>
                    <a:pt x="227538" y="743840"/>
                  </a:lnTo>
                  <a:lnTo>
                    <a:pt x="227538" y="853753"/>
                  </a:lnTo>
                  <a:lnTo>
                    <a:pt x="619224" y="853753"/>
                  </a:lnTo>
                  <a:lnTo>
                    <a:pt x="619224" y="883882"/>
                  </a:lnTo>
                  <a:lnTo>
                    <a:pt x="227538" y="883882"/>
                  </a:lnTo>
                  <a:lnTo>
                    <a:pt x="227538" y="1020008"/>
                  </a:lnTo>
                  <a:lnTo>
                    <a:pt x="229040" y="1027442"/>
                  </a:lnTo>
                  <a:lnTo>
                    <a:pt x="233135" y="1033514"/>
                  </a:lnTo>
                  <a:lnTo>
                    <a:pt x="239207" y="1037608"/>
                  </a:lnTo>
                  <a:lnTo>
                    <a:pt x="246641" y="1039110"/>
                  </a:lnTo>
                  <a:lnTo>
                    <a:pt x="615364" y="1039110"/>
                  </a:lnTo>
                  <a:lnTo>
                    <a:pt x="604799" y="1054815"/>
                  </a:lnTo>
                  <a:lnTo>
                    <a:pt x="589150" y="1065369"/>
                  </a:lnTo>
                  <a:lnTo>
                    <a:pt x="569992" y="1069240"/>
                  </a:lnTo>
                  <a:close/>
                </a:path>
                <a:path w="817244" h="1069340">
                  <a:moveTo>
                    <a:pt x="619224" y="853753"/>
                  </a:moveTo>
                  <a:lnTo>
                    <a:pt x="589094" y="853753"/>
                  </a:lnTo>
                  <a:lnTo>
                    <a:pt x="589094" y="743840"/>
                  </a:lnTo>
                  <a:lnTo>
                    <a:pt x="591986" y="738899"/>
                  </a:lnTo>
                  <a:lnTo>
                    <a:pt x="596687" y="736187"/>
                  </a:lnTo>
                  <a:lnTo>
                    <a:pt x="638462" y="708285"/>
                  </a:lnTo>
                  <a:lnTo>
                    <a:pt x="675748" y="675492"/>
                  </a:lnTo>
                  <a:lnTo>
                    <a:pt x="708209" y="638384"/>
                  </a:lnTo>
                  <a:lnTo>
                    <a:pt x="735513" y="597538"/>
                  </a:lnTo>
                  <a:lnTo>
                    <a:pt x="757325" y="553531"/>
                  </a:lnTo>
                  <a:lnTo>
                    <a:pt x="773315" y="506941"/>
                  </a:lnTo>
                  <a:lnTo>
                    <a:pt x="783151" y="458344"/>
                  </a:lnTo>
                  <a:lnTo>
                    <a:pt x="786503" y="408316"/>
                  </a:lnTo>
                  <a:lnTo>
                    <a:pt x="783551" y="360938"/>
                  </a:lnTo>
                  <a:lnTo>
                    <a:pt x="774931" y="315299"/>
                  </a:lnTo>
                  <a:lnTo>
                    <a:pt x="761002" y="271756"/>
                  </a:lnTo>
                  <a:lnTo>
                    <a:pt x="742120" y="230666"/>
                  </a:lnTo>
                  <a:lnTo>
                    <a:pt x="718644" y="192385"/>
                  </a:lnTo>
                  <a:lnTo>
                    <a:pt x="690930" y="157271"/>
                  </a:lnTo>
                  <a:lnTo>
                    <a:pt x="659337" y="125682"/>
                  </a:lnTo>
                  <a:lnTo>
                    <a:pt x="624221" y="97972"/>
                  </a:lnTo>
                  <a:lnTo>
                    <a:pt x="585940" y="74501"/>
                  </a:lnTo>
                  <a:lnTo>
                    <a:pt x="544852" y="55623"/>
                  </a:lnTo>
                  <a:lnTo>
                    <a:pt x="501314" y="41698"/>
                  </a:lnTo>
                  <a:lnTo>
                    <a:pt x="455682" y="33081"/>
                  </a:lnTo>
                  <a:lnTo>
                    <a:pt x="408316" y="30129"/>
                  </a:lnTo>
                  <a:lnTo>
                    <a:pt x="560712" y="30129"/>
                  </a:lnTo>
                  <a:lnTo>
                    <a:pt x="627042" y="63663"/>
                  </a:lnTo>
                  <a:lnTo>
                    <a:pt x="663539" y="89821"/>
                  </a:lnTo>
                  <a:lnTo>
                    <a:pt x="696898" y="119735"/>
                  </a:lnTo>
                  <a:lnTo>
                    <a:pt x="726811" y="153094"/>
                  </a:lnTo>
                  <a:lnTo>
                    <a:pt x="752970" y="189590"/>
                  </a:lnTo>
                  <a:lnTo>
                    <a:pt x="775065" y="228914"/>
                  </a:lnTo>
                  <a:lnTo>
                    <a:pt x="792788" y="270758"/>
                  </a:lnTo>
                  <a:lnTo>
                    <a:pt x="805829" y="314812"/>
                  </a:lnTo>
                  <a:lnTo>
                    <a:pt x="813881" y="360768"/>
                  </a:lnTo>
                  <a:lnTo>
                    <a:pt x="816633" y="408316"/>
                  </a:lnTo>
                  <a:lnTo>
                    <a:pt x="813878" y="455458"/>
                  </a:lnTo>
                  <a:lnTo>
                    <a:pt x="805773" y="501479"/>
                  </a:lnTo>
                  <a:lnTo>
                    <a:pt x="792556" y="545971"/>
                  </a:lnTo>
                  <a:lnTo>
                    <a:pt x="774464" y="588522"/>
                  </a:lnTo>
                  <a:lnTo>
                    <a:pt x="751736" y="628723"/>
                  </a:lnTo>
                  <a:lnTo>
                    <a:pt x="724610" y="666163"/>
                  </a:lnTo>
                  <a:lnTo>
                    <a:pt x="693324" y="700433"/>
                  </a:lnTo>
                  <a:lnTo>
                    <a:pt x="658116" y="731122"/>
                  </a:lnTo>
                  <a:lnTo>
                    <a:pt x="619224" y="757820"/>
                  </a:lnTo>
                  <a:lnTo>
                    <a:pt x="619224" y="853753"/>
                  </a:lnTo>
                  <a:close/>
                </a:path>
                <a:path w="817244" h="1069340">
                  <a:moveTo>
                    <a:pt x="615364" y="1039110"/>
                  </a:moveTo>
                  <a:lnTo>
                    <a:pt x="569992" y="1039110"/>
                  </a:lnTo>
                  <a:lnTo>
                    <a:pt x="577425" y="1037608"/>
                  </a:lnTo>
                  <a:lnTo>
                    <a:pt x="583497" y="1033514"/>
                  </a:lnTo>
                  <a:lnTo>
                    <a:pt x="587592" y="1027442"/>
                  </a:lnTo>
                  <a:lnTo>
                    <a:pt x="589094" y="1020008"/>
                  </a:lnTo>
                  <a:lnTo>
                    <a:pt x="589094" y="883882"/>
                  </a:lnTo>
                  <a:lnTo>
                    <a:pt x="619224" y="883882"/>
                  </a:lnTo>
                  <a:lnTo>
                    <a:pt x="619224" y="1020008"/>
                  </a:lnTo>
                  <a:lnTo>
                    <a:pt x="615364" y="1039110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0" name="object 170"/>
          <p:cNvSpPr/>
          <p:nvPr/>
        </p:nvSpPr>
        <p:spPr>
          <a:xfrm>
            <a:off x="13978112" y="6142861"/>
            <a:ext cx="193040" cy="30480"/>
          </a:xfrm>
          <a:custGeom>
            <a:avLst/>
            <a:gdLst/>
            <a:ahLst/>
            <a:cxnLst/>
            <a:rect l="l" t="t" r="r" b="b"/>
            <a:pathLst>
              <a:path w="193040" h="30479">
                <a:moveTo>
                  <a:pt x="186261" y="30129"/>
                </a:moveTo>
                <a:lnTo>
                  <a:pt x="6749" y="30129"/>
                </a:lnTo>
                <a:lnTo>
                  <a:pt x="0" y="23380"/>
                </a:lnTo>
                <a:lnTo>
                  <a:pt x="0" y="6688"/>
                </a:lnTo>
                <a:lnTo>
                  <a:pt x="6749" y="0"/>
                </a:lnTo>
                <a:lnTo>
                  <a:pt x="186261" y="0"/>
                </a:lnTo>
                <a:lnTo>
                  <a:pt x="193010" y="6688"/>
                </a:lnTo>
                <a:lnTo>
                  <a:pt x="193010" y="23380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5118036" y="6146777"/>
            <a:ext cx="193040" cy="30480"/>
          </a:xfrm>
          <a:custGeom>
            <a:avLst/>
            <a:gdLst/>
            <a:ahLst/>
            <a:cxnLst/>
            <a:rect l="l" t="t" r="r" b="b"/>
            <a:pathLst>
              <a:path w="193040" h="30479">
                <a:moveTo>
                  <a:pt x="186261" y="30129"/>
                </a:moveTo>
                <a:lnTo>
                  <a:pt x="6749" y="30129"/>
                </a:lnTo>
                <a:lnTo>
                  <a:pt x="0" y="23380"/>
                </a:lnTo>
                <a:lnTo>
                  <a:pt x="0" y="6749"/>
                </a:lnTo>
                <a:lnTo>
                  <a:pt x="6749" y="0"/>
                </a:lnTo>
                <a:lnTo>
                  <a:pt x="186261" y="0"/>
                </a:lnTo>
                <a:lnTo>
                  <a:pt x="193010" y="6749"/>
                </a:lnTo>
                <a:lnTo>
                  <a:pt x="193010" y="23380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5080375" y="5821136"/>
            <a:ext cx="177825" cy="10961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4869889" y="5543221"/>
            <a:ext cx="111419" cy="17583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3996913" y="5806313"/>
            <a:ext cx="177825" cy="10955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4273804" y="5528337"/>
            <a:ext cx="111419" cy="1758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4628731" y="5463498"/>
            <a:ext cx="31115" cy="193675"/>
          </a:xfrm>
          <a:custGeom>
            <a:avLst/>
            <a:gdLst/>
            <a:ahLst/>
            <a:cxnLst/>
            <a:rect l="l" t="t" r="r" b="b"/>
            <a:pathLst>
              <a:path w="31115" h="193675">
                <a:moveTo>
                  <a:pt x="23380" y="193070"/>
                </a:moveTo>
                <a:lnTo>
                  <a:pt x="6749" y="193010"/>
                </a:lnTo>
                <a:lnTo>
                  <a:pt x="0" y="186261"/>
                </a:lnTo>
                <a:lnTo>
                  <a:pt x="482" y="6749"/>
                </a:lnTo>
                <a:lnTo>
                  <a:pt x="7050" y="0"/>
                </a:lnTo>
                <a:lnTo>
                  <a:pt x="23922" y="60"/>
                </a:lnTo>
                <a:lnTo>
                  <a:pt x="30611" y="6809"/>
                </a:lnTo>
                <a:lnTo>
                  <a:pt x="30129" y="186321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4352021" y="5816979"/>
            <a:ext cx="574040" cy="577215"/>
          </a:xfrm>
          <a:custGeom>
            <a:avLst/>
            <a:gdLst/>
            <a:ahLst/>
            <a:cxnLst/>
            <a:rect l="l" t="t" r="r" b="b"/>
            <a:pathLst>
              <a:path w="574040" h="577214">
                <a:moveTo>
                  <a:pt x="158287" y="117565"/>
                </a:moveTo>
                <a:lnTo>
                  <a:pt x="125881" y="117565"/>
                </a:lnTo>
                <a:lnTo>
                  <a:pt x="107743" y="71527"/>
                </a:lnTo>
                <a:lnTo>
                  <a:pt x="107803" y="67309"/>
                </a:lnTo>
                <a:lnTo>
                  <a:pt x="110937" y="60018"/>
                </a:lnTo>
                <a:lnTo>
                  <a:pt x="113950" y="57125"/>
                </a:lnTo>
                <a:lnTo>
                  <a:pt x="258693" y="0"/>
                </a:lnTo>
                <a:lnTo>
                  <a:pt x="267490" y="3796"/>
                </a:lnTo>
                <a:lnTo>
                  <a:pt x="270564" y="11509"/>
                </a:lnTo>
                <a:lnTo>
                  <a:pt x="280443" y="36637"/>
                </a:lnTo>
                <a:lnTo>
                  <a:pt x="248027" y="36637"/>
                </a:lnTo>
                <a:lnTo>
                  <a:pt x="142754" y="78156"/>
                </a:lnTo>
                <a:lnTo>
                  <a:pt x="158287" y="117565"/>
                </a:lnTo>
                <a:close/>
              </a:path>
              <a:path w="574040" h="577214">
                <a:moveTo>
                  <a:pt x="320367" y="55498"/>
                </a:moveTo>
                <a:lnTo>
                  <a:pt x="287858" y="55498"/>
                </a:lnTo>
                <a:lnTo>
                  <a:pt x="308708" y="3977"/>
                </a:lnTo>
                <a:lnTo>
                  <a:pt x="317445" y="241"/>
                </a:lnTo>
                <a:lnTo>
                  <a:pt x="408431" y="36938"/>
                </a:lnTo>
                <a:lnTo>
                  <a:pt x="327870" y="36938"/>
                </a:lnTo>
                <a:lnTo>
                  <a:pt x="320367" y="55498"/>
                </a:lnTo>
                <a:close/>
              </a:path>
              <a:path w="574040" h="577214">
                <a:moveTo>
                  <a:pt x="293884" y="111178"/>
                </a:moveTo>
                <a:lnTo>
                  <a:pt x="287677" y="111178"/>
                </a:lnTo>
                <a:lnTo>
                  <a:pt x="281531" y="111118"/>
                </a:lnTo>
                <a:lnTo>
                  <a:pt x="275987" y="107382"/>
                </a:lnTo>
                <a:lnTo>
                  <a:pt x="271270" y="95510"/>
                </a:lnTo>
                <a:lnTo>
                  <a:pt x="248027" y="36637"/>
                </a:lnTo>
                <a:lnTo>
                  <a:pt x="280443" y="36637"/>
                </a:lnTo>
                <a:lnTo>
                  <a:pt x="287858" y="55498"/>
                </a:lnTo>
                <a:lnTo>
                  <a:pt x="320367" y="55498"/>
                </a:lnTo>
                <a:lnTo>
                  <a:pt x="299368" y="107442"/>
                </a:lnTo>
                <a:lnTo>
                  <a:pt x="293884" y="111178"/>
                </a:lnTo>
                <a:close/>
              </a:path>
              <a:path w="574040" h="577214">
                <a:moveTo>
                  <a:pt x="423321" y="161976"/>
                </a:moveTo>
                <a:lnTo>
                  <a:pt x="416572" y="160952"/>
                </a:lnTo>
                <a:lnTo>
                  <a:pt x="412052" y="156674"/>
                </a:lnTo>
                <a:lnTo>
                  <a:pt x="407473" y="152455"/>
                </a:lnTo>
                <a:lnTo>
                  <a:pt x="406026" y="145827"/>
                </a:lnTo>
                <a:lnTo>
                  <a:pt x="408316" y="140042"/>
                </a:lnTo>
                <a:lnTo>
                  <a:pt x="432842" y="79301"/>
                </a:lnTo>
                <a:lnTo>
                  <a:pt x="327870" y="36938"/>
                </a:lnTo>
                <a:lnTo>
                  <a:pt x="408431" y="36938"/>
                </a:lnTo>
                <a:lnTo>
                  <a:pt x="465804" y="60138"/>
                </a:lnTo>
                <a:lnTo>
                  <a:pt x="469540" y="68936"/>
                </a:lnTo>
                <a:lnTo>
                  <a:pt x="466406" y="76649"/>
                </a:lnTo>
                <a:lnTo>
                  <a:pt x="450980" y="114914"/>
                </a:lnTo>
                <a:lnTo>
                  <a:pt x="511769" y="114914"/>
                </a:lnTo>
                <a:lnTo>
                  <a:pt x="519715" y="131184"/>
                </a:lnTo>
                <a:lnTo>
                  <a:pt x="486171" y="131184"/>
                </a:lnTo>
                <a:lnTo>
                  <a:pt x="423321" y="161976"/>
                </a:lnTo>
                <a:close/>
              </a:path>
              <a:path w="574040" h="577214">
                <a:moveTo>
                  <a:pt x="511769" y="114914"/>
                </a:moveTo>
                <a:lnTo>
                  <a:pt x="450980" y="114914"/>
                </a:lnTo>
                <a:lnTo>
                  <a:pt x="490088" y="95751"/>
                </a:lnTo>
                <a:lnTo>
                  <a:pt x="494246" y="95510"/>
                </a:lnTo>
                <a:lnTo>
                  <a:pt x="498042" y="96836"/>
                </a:lnTo>
                <a:lnTo>
                  <a:pt x="501778" y="98102"/>
                </a:lnTo>
                <a:lnTo>
                  <a:pt x="504912" y="100874"/>
                </a:lnTo>
                <a:lnTo>
                  <a:pt x="511769" y="114914"/>
                </a:lnTo>
                <a:close/>
              </a:path>
              <a:path w="574040" h="577214">
                <a:moveTo>
                  <a:pt x="79903" y="489244"/>
                </a:moveTo>
                <a:lnTo>
                  <a:pt x="70925" y="486111"/>
                </a:lnTo>
                <a:lnTo>
                  <a:pt x="63657" y="471287"/>
                </a:lnTo>
                <a:lnTo>
                  <a:pt x="4338" y="349865"/>
                </a:lnTo>
                <a:lnTo>
                  <a:pt x="662" y="342393"/>
                </a:lnTo>
                <a:lnTo>
                  <a:pt x="3796" y="333354"/>
                </a:lnTo>
                <a:lnTo>
                  <a:pt x="88822" y="291835"/>
                </a:lnTo>
                <a:lnTo>
                  <a:pt x="3254" y="251522"/>
                </a:lnTo>
                <a:lnTo>
                  <a:pt x="66345" y="101777"/>
                </a:lnTo>
                <a:lnTo>
                  <a:pt x="76951" y="96234"/>
                </a:lnTo>
                <a:lnTo>
                  <a:pt x="81108" y="96475"/>
                </a:lnTo>
                <a:lnTo>
                  <a:pt x="125881" y="117565"/>
                </a:lnTo>
                <a:lnTo>
                  <a:pt x="158287" y="117565"/>
                </a:lnTo>
                <a:lnTo>
                  <a:pt x="163915" y="131847"/>
                </a:lnTo>
                <a:lnTo>
                  <a:pt x="85507" y="131847"/>
                </a:lnTo>
                <a:lnTo>
                  <a:pt x="37240" y="234227"/>
                </a:lnTo>
                <a:lnTo>
                  <a:pt x="130039" y="277975"/>
                </a:lnTo>
                <a:lnTo>
                  <a:pt x="132148" y="279000"/>
                </a:lnTo>
                <a:lnTo>
                  <a:pt x="134016" y="280506"/>
                </a:lnTo>
                <a:lnTo>
                  <a:pt x="135402" y="282254"/>
                </a:lnTo>
                <a:lnTo>
                  <a:pt x="166851" y="282254"/>
                </a:lnTo>
                <a:lnTo>
                  <a:pt x="165472" y="289063"/>
                </a:lnTo>
                <a:lnTo>
                  <a:pt x="165423" y="289425"/>
                </a:lnTo>
                <a:lnTo>
                  <a:pt x="167691" y="300633"/>
                </a:lnTo>
                <a:lnTo>
                  <a:pt x="135703" y="300633"/>
                </a:lnTo>
                <a:lnTo>
                  <a:pt x="134257" y="302501"/>
                </a:lnTo>
                <a:lnTo>
                  <a:pt x="132389" y="304068"/>
                </a:lnTo>
                <a:lnTo>
                  <a:pt x="130220" y="305152"/>
                </a:lnTo>
                <a:lnTo>
                  <a:pt x="38023" y="350166"/>
                </a:lnTo>
                <a:lnTo>
                  <a:pt x="87737" y="451884"/>
                </a:lnTo>
                <a:lnTo>
                  <a:pt x="160302" y="451884"/>
                </a:lnTo>
                <a:lnTo>
                  <a:pt x="153256" y="469299"/>
                </a:lnTo>
                <a:lnTo>
                  <a:pt x="120759" y="469299"/>
                </a:lnTo>
                <a:lnTo>
                  <a:pt x="79903" y="489244"/>
                </a:lnTo>
                <a:close/>
              </a:path>
              <a:path w="574040" h="577214">
                <a:moveTo>
                  <a:pt x="521722" y="446942"/>
                </a:moveTo>
                <a:lnTo>
                  <a:pt x="488401" y="446942"/>
                </a:lnTo>
                <a:lnTo>
                  <a:pt x="536668" y="344502"/>
                </a:lnTo>
                <a:lnTo>
                  <a:pt x="443206" y="300452"/>
                </a:lnTo>
                <a:lnTo>
                  <a:pt x="439832" y="295210"/>
                </a:lnTo>
                <a:lnTo>
                  <a:pt x="439772" y="283640"/>
                </a:lnTo>
                <a:lnTo>
                  <a:pt x="443026" y="278277"/>
                </a:lnTo>
                <a:lnTo>
                  <a:pt x="535885" y="232902"/>
                </a:lnTo>
                <a:lnTo>
                  <a:pt x="486171" y="131184"/>
                </a:lnTo>
                <a:lnTo>
                  <a:pt x="519715" y="131184"/>
                </a:lnTo>
                <a:lnTo>
                  <a:pt x="569570" y="233263"/>
                </a:lnTo>
                <a:lnTo>
                  <a:pt x="573246" y="240675"/>
                </a:lnTo>
                <a:lnTo>
                  <a:pt x="570112" y="249714"/>
                </a:lnTo>
                <a:lnTo>
                  <a:pt x="489666" y="289063"/>
                </a:lnTo>
                <a:lnTo>
                  <a:pt x="570655" y="327207"/>
                </a:lnTo>
                <a:lnTo>
                  <a:pt x="573909" y="336246"/>
                </a:lnTo>
                <a:lnTo>
                  <a:pt x="521722" y="446942"/>
                </a:lnTo>
                <a:close/>
              </a:path>
              <a:path w="574040" h="577214">
                <a:moveTo>
                  <a:pt x="153058" y="163664"/>
                </a:moveTo>
                <a:lnTo>
                  <a:pt x="85507" y="131847"/>
                </a:lnTo>
                <a:lnTo>
                  <a:pt x="163915" y="131847"/>
                </a:lnTo>
                <a:lnTo>
                  <a:pt x="167882" y="141910"/>
                </a:lnTo>
                <a:lnTo>
                  <a:pt x="170172" y="147635"/>
                </a:lnTo>
                <a:lnTo>
                  <a:pt x="168665" y="154143"/>
                </a:lnTo>
                <a:lnTo>
                  <a:pt x="159687" y="162639"/>
                </a:lnTo>
                <a:lnTo>
                  <a:pt x="153058" y="163664"/>
                </a:lnTo>
                <a:close/>
              </a:path>
              <a:path w="574040" h="577214">
                <a:moveTo>
                  <a:pt x="166851" y="282254"/>
                </a:moveTo>
                <a:lnTo>
                  <a:pt x="135402" y="282254"/>
                </a:lnTo>
                <a:lnTo>
                  <a:pt x="144794" y="236374"/>
                </a:lnTo>
                <a:lnTo>
                  <a:pt x="166951" y="196667"/>
                </a:lnTo>
                <a:lnTo>
                  <a:pt x="199567" y="165444"/>
                </a:lnTo>
                <a:lnTo>
                  <a:pt x="240336" y="145015"/>
                </a:lnTo>
                <a:lnTo>
                  <a:pt x="286954" y="137692"/>
                </a:lnTo>
                <a:lnTo>
                  <a:pt x="334846" y="145436"/>
                </a:lnTo>
                <a:lnTo>
                  <a:pt x="376475" y="166992"/>
                </a:lnTo>
                <a:lnTo>
                  <a:pt x="377304" y="167822"/>
                </a:lnTo>
                <a:lnTo>
                  <a:pt x="286954" y="167822"/>
                </a:lnTo>
                <a:lnTo>
                  <a:pt x="239694" y="177390"/>
                </a:lnTo>
                <a:lnTo>
                  <a:pt x="201055" y="203465"/>
                </a:lnTo>
                <a:lnTo>
                  <a:pt x="174979" y="242104"/>
                </a:lnTo>
                <a:lnTo>
                  <a:pt x="166851" y="282254"/>
                </a:lnTo>
                <a:close/>
              </a:path>
              <a:path w="574040" h="577214">
                <a:moveTo>
                  <a:pt x="377304" y="410907"/>
                </a:moveTo>
                <a:lnTo>
                  <a:pt x="286954" y="410907"/>
                </a:lnTo>
                <a:lnTo>
                  <a:pt x="334214" y="401348"/>
                </a:lnTo>
                <a:lnTo>
                  <a:pt x="372854" y="375287"/>
                </a:lnTo>
                <a:lnTo>
                  <a:pt x="398929" y="336650"/>
                </a:lnTo>
                <a:lnTo>
                  <a:pt x="408485" y="289425"/>
                </a:lnTo>
                <a:lnTo>
                  <a:pt x="408436" y="289063"/>
                </a:lnTo>
                <a:lnTo>
                  <a:pt x="398929" y="242104"/>
                </a:lnTo>
                <a:lnTo>
                  <a:pt x="372854" y="203465"/>
                </a:lnTo>
                <a:lnTo>
                  <a:pt x="334214" y="177390"/>
                </a:lnTo>
                <a:lnTo>
                  <a:pt x="286954" y="167822"/>
                </a:lnTo>
                <a:lnTo>
                  <a:pt x="377304" y="167822"/>
                </a:lnTo>
                <a:lnTo>
                  <a:pt x="409326" y="199843"/>
                </a:lnTo>
                <a:lnTo>
                  <a:pt x="430882" y="241473"/>
                </a:lnTo>
                <a:lnTo>
                  <a:pt x="438578" y="289063"/>
                </a:lnTo>
                <a:lnTo>
                  <a:pt x="438617" y="289425"/>
                </a:lnTo>
                <a:lnTo>
                  <a:pt x="430882" y="337256"/>
                </a:lnTo>
                <a:lnTo>
                  <a:pt x="409326" y="378886"/>
                </a:lnTo>
                <a:lnTo>
                  <a:pt x="377304" y="410907"/>
                </a:lnTo>
                <a:close/>
              </a:path>
              <a:path w="574040" h="577214">
                <a:moveTo>
                  <a:pt x="286954" y="441037"/>
                </a:moveTo>
                <a:lnTo>
                  <a:pt x="241114" y="433961"/>
                </a:lnTo>
                <a:lnTo>
                  <a:pt x="200870" y="414193"/>
                </a:lnTo>
                <a:lnTo>
                  <a:pt x="168422" y="383923"/>
                </a:lnTo>
                <a:lnTo>
                  <a:pt x="145967" y="345340"/>
                </a:lnTo>
                <a:lnTo>
                  <a:pt x="135703" y="300633"/>
                </a:lnTo>
                <a:lnTo>
                  <a:pt x="167691" y="300633"/>
                </a:lnTo>
                <a:lnTo>
                  <a:pt x="174979" y="336650"/>
                </a:lnTo>
                <a:lnTo>
                  <a:pt x="201055" y="375287"/>
                </a:lnTo>
                <a:lnTo>
                  <a:pt x="239694" y="401348"/>
                </a:lnTo>
                <a:lnTo>
                  <a:pt x="286954" y="410907"/>
                </a:lnTo>
                <a:lnTo>
                  <a:pt x="377304" y="410907"/>
                </a:lnTo>
                <a:lnTo>
                  <a:pt x="376475" y="411737"/>
                </a:lnTo>
                <a:lnTo>
                  <a:pt x="334846" y="433293"/>
                </a:lnTo>
                <a:lnTo>
                  <a:pt x="286954" y="441037"/>
                </a:lnTo>
                <a:close/>
              </a:path>
              <a:path w="574040" h="577214">
                <a:moveTo>
                  <a:pt x="407975" y="542152"/>
                </a:moveTo>
                <a:lnTo>
                  <a:pt x="325882" y="542152"/>
                </a:lnTo>
                <a:lnTo>
                  <a:pt x="431155" y="500573"/>
                </a:lnTo>
                <a:lnTo>
                  <a:pt x="406026" y="436879"/>
                </a:lnTo>
                <a:lnTo>
                  <a:pt x="403737" y="431155"/>
                </a:lnTo>
                <a:lnTo>
                  <a:pt x="405243" y="424586"/>
                </a:lnTo>
                <a:lnTo>
                  <a:pt x="409762" y="420368"/>
                </a:lnTo>
                <a:lnTo>
                  <a:pt x="414222" y="416090"/>
                </a:lnTo>
                <a:lnTo>
                  <a:pt x="420850" y="415065"/>
                </a:lnTo>
                <a:lnTo>
                  <a:pt x="488401" y="446942"/>
                </a:lnTo>
                <a:lnTo>
                  <a:pt x="521722" y="446942"/>
                </a:lnTo>
                <a:lnTo>
                  <a:pt x="515017" y="461164"/>
                </a:lnTo>
                <a:lnTo>
                  <a:pt x="447967" y="461164"/>
                </a:lnTo>
                <a:lnTo>
                  <a:pt x="464719" y="503586"/>
                </a:lnTo>
                <a:lnTo>
                  <a:pt x="467792" y="511299"/>
                </a:lnTo>
                <a:lnTo>
                  <a:pt x="463996" y="520037"/>
                </a:lnTo>
                <a:lnTo>
                  <a:pt x="407975" y="542152"/>
                </a:lnTo>
                <a:close/>
              </a:path>
              <a:path w="574040" h="577214">
                <a:moveTo>
                  <a:pt x="160302" y="451884"/>
                </a:moveTo>
                <a:lnTo>
                  <a:pt x="87737" y="451884"/>
                </a:lnTo>
                <a:lnTo>
                  <a:pt x="148418" y="422236"/>
                </a:lnTo>
                <a:lnTo>
                  <a:pt x="155167" y="423261"/>
                </a:lnTo>
                <a:lnTo>
                  <a:pt x="164266" y="431757"/>
                </a:lnTo>
                <a:lnTo>
                  <a:pt x="165712" y="438386"/>
                </a:lnTo>
                <a:lnTo>
                  <a:pt x="163423" y="444171"/>
                </a:lnTo>
                <a:lnTo>
                  <a:pt x="160302" y="451884"/>
                </a:lnTo>
                <a:close/>
              </a:path>
              <a:path w="574040" h="577214">
                <a:moveTo>
                  <a:pt x="496958" y="482495"/>
                </a:moveTo>
                <a:lnTo>
                  <a:pt x="492800" y="482315"/>
                </a:lnTo>
                <a:lnTo>
                  <a:pt x="447967" y="461164"/>
                </a:lnTo>
                <a:lnTo>
                  <a:pt x="515017" y="461164"/>
                </a:lnTo>
                <a:lnTo>
                  <a:pt x="507563" y="477012"/>
                </a:lnTo>
                <a:lnTo>
                  <a:pt x="504490" y="479784"/>
                </a:lnTo>
                <a:lnTo>
                  <a:pt x="500694" y="481170"/>
                </a:lnTo>
                <a:lnTo>
                  <a:pt x="496958" y="482495"/>
                </a:lnTo>
                <a:close/>
              </a:path>
              <a:path w="574040" h="577214">
                <a:moveTo>
                  <a:pt x="278545" y="541851"/>
                </a:moveTo>
                <a:lnTo>
                  <a:pt x="246038" y="541851"/>
                </a:lnTo>
                <a:lnTo>
                  <a:pt x="272251" y="477012"/>
                </a:lnTo>
                <a:lnTo>
                  <a:pt x="274541" y="471287"/>
                </a:lnTo>
                <a:lnTo>
                  <a:pt x="280024" y="467611"/>
                </a:lnTo>
                <a:lnTo>
                  <a:pt x="292377" y="467611"/>
                </a:lnTo>
                <a:lnTo>
                  <a:pt x="297921" y="471408"/>
                </a:lnTo>
                <a:lnTo>
                  <a:pt x="300211" y="477132"/>
                </a:lnTo>
                <a:lnTo>
                  <a:pt x="318435" y="523291"/>
                </a:lnTo>
                <a:lnTo>
                  <a:pt x="286050" y="523291"/>
                </a:lnTo>
                <a:lnTo>
                  <a:pt x="278545" y="541851"/>
                </a:lnTo>
                <a:close/>
              </a:path>
              <a:path w="574040" h="577214">
                <a:moveTo>
                  <a:pt x="252426" y="576922"/>
                </a:moveTo>
                <a:lnTo>
                  <a:pt x="112142" y="520218"/>
                </a:lnTo>
                <a:lnTo>
                  <a:pt x="109129" y="517325"/>
                </a:lnTo>
                <a:lnTo>
                  <a:pt x="107623" y="513649"/>
                </a:lnTo>
                <a:lnTo>
                  <a:pt x="105996" y="509974"/>
                </a:lnTo>
                <a:lnTo>
                  <a:pt x="105996" y="505816"/>
                </a:lnTo>
                <a:lnTo>
                  <a:pt x="107502" y="502140"/>
                </a:lnTo>
                <a:lnTo>
                  <a:pt x="120759" y="469299"/>
                </a:lnTo>
                <a:lnTo>
                  <a:pt x="153256" y="469299"/>
                </a:lnTo>
                <a:lnTo>
                  <a:pt x="141066" y="499428"/>
                </a:lnTo>
                <a:lnTo>
                  <a:pt x="246038" y="541851"/>
                </a:lnTo>
                <a:lnTo>
                  <a:pt x="278545" y="541851"/>
                </a:lnTo>
                <a:lnTo>
                  <a:pt x="268285" y="567220"/>
                </a:lnTo>
                <a:lnTo>
                  <a:pt x="266828" y="570775"/>
                </a:lnTo>
                <a:lnTo>
                  <a:pt x="263935" y="573728"/>
                </a:lnTo>
                <a:lnTo>
                  <a:pt x="256583" y="576861"/>
                </a:lnTo>
                <a:lnTo>
                  <a:pt x="252426" y="576922"/>
                </a:lnTo>
                <a:close/>
              </a:path>
              <a:path w="574040" h="577214">
                <a:moveTo>
                  <a:pt x="319253" y="576741"/>
                </a:moveTo>
                <a:lnTo>
                  <a:pt x="311419" y="576741"/>
                </a:lnTo>
                <a:lnTo>
                  <a:pt x="305755" y="573186"/>
                </a:lnTo>
                <a:lnTo>
                  <a:pt x="303297" y="567099"/>
                </a:lnTo>
                <a:lnTo>
                  <a:pt x="286050" y="523291"/>
                </a:lnTo>
                <a:lnTo>
                  <a:pt x="318435" y="523291"/>
                </a:lnTo>
                <a:lnTo>
                  <a:pt x="325882" y="542152"/>
                </a:lnTo>
                <a:lnTo>
                  <a:pt x="407975" y="542152"/>
                </a:lnTo>
                <a:lnTo>
                  <a:pt x="321121" y="576440"/>
                </a:lnTo>
                <a:lnTo>
                  <a:pt x="319253" y="576741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12153265" y="3401973"/>
            <a:ext cx="1143635" cy="1134110"/>
          </a:xfrm>
          <a:custGeom>
            <a:avLst/>
            <a:gdLst/>
            <a:ahLst/>
            <a:cxnLst/>
            <a:rect l="l" t="t" r="r" b="b"/>
            <a:pathLst>
              <a:path w="1143634" h="1134110">
                <a:moveTo>
                  <a:pt x="404393" y="641172"/>
                </a:moveTo>
                <a:lnTo>
                  <a:pt x="403885" y="633526"/>
                </a:lnTo>
                <a:lnTo>
                  <a:pt x="400951" y="625589"/>
                </a:lnTo>
                <a:lnTo>
                  <a:pt x="395693" y="617664"/>
                </a:lnTo>
                <a:lnTo>
                  <a:pt x="376936" y="594753"/>
                </a:lnTo>
                <a:lnTo>
                  <a:pt x="376936" y="635584"/>
                </a:lnTo>
                <a:lnTo>
                  <a:pt x="362407" y="639318"/>
                </a:lnTo>
                <a:lnTo>
                  <a:pt x="350596" y="648411"/>
                </a:lnTo>
                <a:lnTo>
                  <a:pt x="342646" y="661619"/>
                </a:lnTo>
                <a:lnTo>
                  <a:pt x="339737" y="677633"/>
                </a:lnTo>
                <a:lnTo>
                  <a:pt x="339737" y="1036535"/>
                </a:lnTo>
                <a:lnTo>
                  <a:pt x="332371" y="1043851"/>
                </a:lnTo>
                <a:lnTo>
                  <a:pt x="210832" y="1043851"/>
                </a:lnTo>
                <a:lnTo>
                  <a:pt x="203517" y="1036535"/>
                </a:lnTo>
                <a:lnTo>
                  <a:pt x="203517" y="677633"/>
                </a:lnTo>
                <a:lnTo>
                  <a:pt x="200596" y="661619"/>
                </a:lnTo>
                <a:lnTo>
                  <a:pt x="192633" y="648411"/>
                </a:lnTo>
                <a:lnTo>
                  <a:pt x="180797" y="639318"/>
                </a:lnTo>
                <a:lnTo>
                  <a:pt x="166268" y="635584"/>
                </a:lnTo>
                <a:lnTo>
                  <a:pt x="166979" y="634555"/>
                </a:lnTo>
                <a:lnTo>
                  <a:pt x="267919" y="511213"/>
                </a:lnTo>
                <a:lnTo>
                  <a:pt x="275285" y="511213"/>
                </a:lnTo>
                <a:lnTo>
                  <a:pt x="376212" y="634555"/>
                </a:lnTo>
                <a:lnTo>
                  <a:pt x="376936" y="635584"/>
                </a:lnTo>
                <a:lnTo>
                  <a:pt x="376936" y="594753"/>
                </a:lnTo>
                <a:lnTo>
                  <a:pt x="308584" y="511213"/>
                </a:lnTo>
                <a:lnTo>
                  <a:pt x="271576" y="486791"/>
                </a:lnTo>
                <a:lnTo>
                  <a:pt x="263613" y="487730"/>
                </a:lnTo>
                <a:lnTo>
                  <a:pt x="147561" y="617664"/>
                </a:lnTo>
                <a:lnTo>
                  <a:pt x="138811" y="641172"/>
                </a:lnTo>
                <a:lnTo>
                  <a:pt x="140754" y="648258"/>
                </a:lnTo>
                <a:lnTo>
                  <a:pt x="143027" y="651979"/>
                </a:lnTo>
                <a:lnTo>
                  <a:pt x="147434" y="656297"/>
                </a:lnTo>
                <a:lnTo>
                  <a:pt x="154520" y="659866"/>
                </a:lnTo>
                <a:lnTo>
                  <a:pt x="164820" y="661352"/>
                </a:lnTo>
                <a:lnTo>
                  <a:pt x="171831" y="661352"/>
                </a:lnTo>
                <a:lnTo>
                  <a:pt x="177749" y="668820"/>
                </a:lnTo>
                <a:lnTo>
                  <a:pt x="177749" y="1027518"/>
                </a:lnTo>
                <a:lnTo>
                  <a:pt x="181063" y="1043901"/>
                </a:lnTo>
                <a:lnTo>
                  <a:pt x="190080" y="1057287"/>
                </a:lnTo>
                <a:lnTo>
                  <a:pt x="203466" y="1066304"/>
                </a:lnTo>
                <a:lnTo>
                  <a:pt x="219849" y="1069619"/>
                </a:lnTo>
                <a:lnTo>
                  <a:pt x="323354" y="1069619"/>
                </a:lnTo>
                <a:lnTo>
                  <a:pt x="362178" y="1043901"/>
                </a:lnTo>
                <a:lnTo>
                  <a:pt x="365506" y="1027518"/>
                </a:lnTo>
                <a:lnTo>
                  <a:pt x="365506" y="668820"/>
                </a:lnTo>
                <a:lnTo>
                  <a:pt x="371373" y="661352"/>
                </a:lnTo>
                <a:lnTo>
                  <a:pt x="378383" y="661352"/>
                </a:lnTo>
                <a:lnTo>
                  <a:pt x="388683" y="659866"/>
                </a:lnTo>
                <a:lnTo>
                  <a:pt x="395770" y="656297"/>
                </a:lnTo>
                <a:lnTo>
                  <a:pt x="400164" y="651979"/>
                </a:lnTo>
                <a:lnTo>
                  <a:pt x="402437" y="648258"/>
                </a:lnTo>
                <a:lnTo>
                  <a:pt x="404393" y="641172"/>
                </a:lnTo>
                <a:close/>
              </a:path>
              <a:path w="1143634" h="1134110">
                <a:moveTo>
                  <a:pt x="509295" y="222631"/>
                </a:moveTo>
                <a:lnTo>
                  <a:pt x="507238" y="207276"/>
                </a:lnTo>
                <a:lnTo>
                  <a:pt x="502729" y="173850"/>
                </a:lnTo>
                <a:lnTo>
                  <a:pt x="484174" y="129984"/>
                </a:lnTo>
                <a:lnTo>
                  <a:pt x="483133" y="128638"/>
                </a:lnTo>
                <a:lnTo>
                  <a:pt x="483133" y="233045"/>
                </a:lnTo>
                <a:lnTo>
                  <a:pt x="472706" y="279984"/>
                </a:lnTo>
                <a:lnTo>
                  <a:pt x="449414" y="320522"/>
                </a:lnTo>
                <a:lnTo>
                  <a:pt x="415594" y="352361"/>
                </a:lnTo>
                <a:lnTo>
                  <a:pt x="373532" y="373151"/>
                </a:lnTo>
                <a:lnTo>
                  <a:pt x="325577" y="380606"/>
                </a:lnTo>
                <a:lnTo>
                  <a:pt x="307073" y="379526"/>
                </a:lnTo>
                <a:lnTo>
                  <a:pt x="289204" y="376351"/>
                </a:lnTo>
                <a:lnTo>
                  <a:pt x="272072" y="371233"/>
                </a:lnTo>
                <a:lnTo>
                  <a:pt x="255803" y="364274"/>
                </a:lnTo>
                <a:lnTo>
                  <a:pt x="262813" y="350977"/>
                </a:lnTo>
                <a:lnTo>
                  <a:pt x="324954" y="233045"/>
                </a:lnTo>
                <a:lnTo>
                  <a:pt x="483133" y="233045"/>
                </a:lnTo>
                <a:lnTo>
                  <a:pt x="483133" y="128638"/>
                </a:lnTo>
                <a:lnTo>
                  <a:pt x="482765" y="128168"/>
                </a:lnTo>
                <a:lnTo>
                  <a:pt x="482765" y="207276"/>
                </a:lnTo>
                <a:lnTo>
                  <a:pt x="324332" y="207276"/>
                </a:lnTo>
                <a:lnTo>
                  <a:pt x="302285" y="162979"/>
                </a:lnTo>
                <a:lnTo>
                  <a:pt x="302285" y="220827"/>
                </a:lnTo>
                <a:lnTo>
                  <a:pt x="233705" y="350977"/>
                </a:lnTo>
                <a:lnTo>
                  <a:pt x="206514" y="326250"/>
                </a:lnTo>
                <a:lnTo>
                  <a:pt x="185661" y="295871"/>
                </a:lnTo>
                <a:lnTo>
                  <a:pt x="172313" y="260946"/>
                </a:lnTo>
                <a:lnTo>
                  <a:pt x="167601" y="222631"/>
                </a:lnTo>
                <a:lnTo>
                  <a:pt x="172631" y="183045"/>
                </a:lnTo>
                <a:lnTo>
                  <a:pt x="186880" y="147116"/>
                </a:lnTo>
                <a:lnTo>
                  <a:pt x="209054" y="116128"/>
                </a:lnTo>
                <a:lnTo>
                  <a:pt x="237883" y="91351"/>
                </a:lnTo>
                <a:lnTo>
                  <a:pt x="302285" y="220827"/>
                </a:lnTo>
                <a:lnTo>
                  <a:pt x="302285" y="162979"/>
                </a:lnTo>
                <a:lnTo>
                  <a:pt x="266649" y="91351"/>
                </a:lnTo>
                <a:lnTo>
                  <a:pt x="260400" y="78778"/>
                </a:lnTo>
                <a:lnTo>
                  <a:pt x="275704" y="72771"/>
                </a:lnTo>
                <a:lnTo>
                  <a:pt x="291731" y="68338"/>
                </a:lnTo>
                <a:lnTo>
                  <a:pt x="308381" y="65608"/>
                </a:lnTo>
                <a:lnTo>
                  <a:pt x="325577" y="64668"/>
                </a:lnTo>
                <a:lnTo>
                  <a:pt x="372605" y="71818"/>
                </a:lnTo>
                <a:lnTo>
                  <a:pt x="414032" y="91846"/>
                </a:lnTo>
                <a:lnTo>
                  <a:pt x="447649" y="122555"/>
                </a:lnTo>
                <a:lnTo>
                  <a:pt x="471297" y="161759"/>
                </a:lnTo>
                <a:lnTo>
                  <a:pt x="482765" y="207276"/>
                </a:lnTo>
                <a:lnTo>
                  <a:pt x="482765" y="128168"/>
                </a:lnTo>
                <a:lnTo>
                  <a:pt x="455422" y="92786"/>
                </a:lnTo>
                <a:lnTo>
                  <a:pt x="419049" y="64668"/>
                </a:lnTo>
                <a:lnTo>
                  <a:pt x="418223" y="64020"/>
                </a:lnTo>
                <a:lnTo>
                  <a:pt x="374357" y="45478"/>
                </a:lnTo>
                <a:lnTo>
                  <a:pt x="325577" y="38900"/>
                </a:lnTo>
                <a:lnTo>
                  <a:pt x="302488" y="40347"/>
                </a:lnTo>
                <a:lnTo>
                  <a:pt x="280238" y="44577"/>
                </a:lnTo>
                <a:lnTo>
                  <a:pt x="259029" y="51396"/>
                </a:lnTo>
                <a:lnTo>
                  <a:pt x="239014" y="60642"/>
                </a:lnTo>
                <a:lnTo>
                  <a:pt x="238442" y="60845"/>
                </a:lnTo>
                <a:lnTo>
                  <a:pt x="234683" y="63068"/>
                </a:lnTo>
                <a:lnTo>
                  <a:pt x="196811" y="91770"/>
                </a:lnTo>
                <a:lnTo>
                  <a:pt x="167487" y="129133"/>
                </a:lnTo>
                <a:lnTo>
                  <a:pt x="148564" y="173355"/>
                </a:lnTo>
                <a:lnTo>
                  <a:pt x="141846" y="222631"/>
                </a:lnTo>
                <a:lnTo>
                  <a:pt x="148412" y="271411"/>
                </a:lnTo>
                <a:lnTo>
                  <a:pt x="166966" y="315290"/>
                </a:lnTo>
                <a:lnTo>
                  <a:pt x="195719" y="352488"/>
                </a:lnTo>
                <a:lnTo>
                  <a:pt x="232918" y="381241"/>
                </a:lnTo>
                <a:lnTo>
                  <a:pt x="276783" y="399783"/>
                </a:lnTo>
                <a:lnTo>
                  <a:pt x="325577" y="406361"/>
                </a:lnTo>
                <a:lnTo>
                  <a:pt x="374357" y="399783"/>
                </a:lnTo>
                <a:lnTo>
                  <a:pt x="418223" y="381241"/>
                </a:lnTo>
                <a:lnTo>
                  <a:pt x="455422" y="352488"/>
                </a:lnTo>
                <a:lnTo>
                  <a:pt x="484174" y="315290"/>
                </a:lnTo>
                <a:lnTo>
                  <a:pt x="502729" y="271411"/>
                </a:lnTo>
                <a:lnTo>
                  <a:pt x="507898" y="233045"/>
                </a:lnTo>
                <a:lnTo>
                  <a:pt x="509295" y="222631"/>
                </a:lnTo>
                <a:close/>
              </a:path>
              <a:path w="1143634" h="1134110">
                <a:moveTo>
                  <a:pt x="745642" y="491388"/>
                </a:moveTo>
                <a:lnTo>
                  <a:pt x="745248" y="483933"/>
                </a:lnTo>
                <a:lnTo>
                  <a:pt x="742530" y="476288"/>
                </a:lnTo>
                <a:lnTo>
                  <a:pt x="737552" y="468706"/>
                </a:lnTo>
                <a:lnTo>
                  <a:pt x="718693" y="445655"/>
                </a:lnTo>
                <a:lnTo>
                  <a:pt x="718693" y="486537"/>
                </a:lnTo>
                <a:lnTo>
                  <a:pt x="717296" y="486638"/>
                </a:lnTo>
                <a:lnTo>
                  <a:pt x="716419" y="486638"/>
                </a:lnTo>
                <a:lnTo>
                  <a:pt x="700036" y="489940"/>
                </a:lnTo>
                <a:lnTo>
                  <a:pt x="686663" y="498957"/>
                </a:lnTo>
                <a:lnTo>
                  <a:pt x="677633" y="512330"/>
                </a:lnTo>
                <a:lnTo>
                  <a:pt x="674331" y="528675"/>
                </a:lnTo>
                <a:lnTo>
                  <a:pt x="674331" y="1036535"/>
                </a:lnTo>
                <a:lnTo>
                  <a:pt x="667016" y="1043851"/>
                </a:lnTo>
                <a:lnTo>
                  <a:pt x="522643" y="1043851"/>
                </a:lnTo>
                <a:lnTo>
                  <a:pt x="515327" y="1036535"/>
                </a:lnTo>
                <a:lnTo>
                  <a:pt x="515327" y="528675"/>
                </a:lnTo>
                <a:lnTo>
                  <a:pt x="512013" y="512330"/>
                </a:lnTo>
                <a:lnTo>
                  <a:pt x="502932" y="498957"/>
                </a:lnTo>
                <a:lnTo>
                  <a:pt x="489419" y="489940"/>
                </a:lnTo>
                <a:lnTo>
                  <a:pt x="472770" y="486638"/>
                </a:lnTo>
                <a:lnTo>
                  <a:pt x="472097" y="486638"/>
                </a:lnTo>
                <a:lnTo>
                  <a:pt x="470916" y="486537"/>
                </a:lnTo>
                <a:lnTo>
                  <a:pt x="471220" y="486067"/>
                </a:lnTo>
                <a:lnTo>
                  <a:pt x="471589" y="485609"/>
                </a:lnTo>
                <a:lnTo>
                  <a:pt x="586333" y="345414"/>
                </a:lnTo>
                <a:lnTo>
                  <a:pt x="591172" y="339432"/>
                </a:lnTo>
                <a:lnTo>
                  <a:pt x="598487" y="339432"/>
                </a:lnTo>
                <a:lnTo>
                  <a:pt x="603326" y="345414"/>
                </a:lnTo>
                <a:lnTo>
                  <a:pt x="717613" y="485038"/>
                </a:lnTo>
                <a:lnTo>
                  <a:pt x="718070" y="485559"/>
                </a:lnTo>
                <a:lnTo>
                  <a:pt x="718426" y="486067"/>
                </a:lnTo>
                <a:lnTo>
                  <a:pt x="718693" y="486537"/>
                </a:lnTo>
                <a:lnTo>
                  <a:pt x="718693" y="445655"/>
                </a:lnTo>
                <a:lnTo>
                  <a:pt x="631799" y="339432"/>
                </a:lnTo>
                <a:lnTo>
                  <a:pt x="594829" y="315010"/>
                </a:lnTo>
                <a:lnTo>
                  <a:pt x="586841" y="315963"/>
                </a:lnTo>
                <a:lnTo>
                  <a:pt x="452107" y="468706"/>
                </a:lnTo>
                <a:lnTo>
                  <a:pt x="444004" y="491388"/>
                </a:lnTo>
                <a:lnTo>
                  <a:pt x="445985" y="498386"/>
                </a:lnTo>
                <a:lnTo>
                  <a:pt x="450126" y="504317"/>
                </a:lnTo>
                <a:lnTo>
                  <a:pt x="456184" y="508711"/>
                </a:lnTo>
                <a:lnTo>
                  <a:pt x="463956" y="511454"/>
                </a:lnTo>
                <a:lnTo>
                  <a:pt x="473240" y="512394"/>
                </a:lnTo>
                <a:lnTo>
                  <a:pt x="482257" y="512394"/>
                </a:lnTo>
                <a:lnTo>
                  <a:pt x="489572" y="519709"/>
                </a:lnTo>
                <a:lnTo>
                  <a:pt x="489572" y="1027518"/>
                </a:lnTo>
                <a:lnTo>
                  <a:pt x="492887" y="1043901"/>
                </a:lnTo>
                <a:lnTo>
                  <a:pt x="501916" y="1057287"/>
                </a:lnTo>
                <a:lnTo>
                  <a:pt x="515302" y="1066304"/>
                </a:lnTo>
                <a:lnTo>
                  <a:pt x="531660" y="1069619"/>
                </a:lnTo>
                <a:lnTo>
                  <a:pt x="657999" y="1069619"/>
                </a:lnTo>
                <a:lnTo>
                  <a:pt x="696772" y="1043901"/>
                </a:lnTo>
                <a:lnTo>
                  <a:pt x="700087" y="1027518"/>
                </a:lnTo>
                <a:lnTo>
                  <a:pt x="700087" y="519709"/>
                </a:lnTo>
                <a:lnTo>
                  <a:pt x="707402" y="512394"/>
                </a:lnTo>
                <a:lnTo>
                  <a:pt x="716889" y="512394"/>
                </a:lnTo>
                <a:lnTo>
                  <a:pt x="725893" y="511454"/>
                </a:lnTo>
                <a:lnTo>
                  <a:pt x="733526" y="508711"/>
                </a:lnTo>
                <a:lnTo>
                  <a:pt x="739533" y="504317"/>
                </a:lnTo>
                <a:lnTo>
                  <a:pt x="743673" y="498386"/>
                </a:lnTo>
                <a:lnTo>
                  <a:pt x="745642" y="491388"/>
                </a:lnTo>
                <a:close/>
              </a:path>
              <a:path w="1143634" h="1134110">
                <a:moveTo>
                  <a:pt x="1065860" y="259842"/>
                </a:moveTo>
                <a:lnTo>
                  <a:pt x="1065530" y="252387"/>
                </a:lnTo>
                <a:lnTo>
                  <a:pt x="1062901" y="244716"/>
                </a:lnTo>
                <a:lnTo>
                  <a:pt x="1058024" y="237109"/>
                </a:lnTo>
                <a:lnTo>
                  <a:pt x="1039164" y="213537"/>
                </a:lnTo>
                <a:lnTo>
                  <a:pt x="1039164" y="254939"/>
                </a:lnTo>
                <a:lnTo>
                  <a:pt x="1038542" y="255041"/>
                </a:lnTo>
                <a:lnTo>
                  <a:pt x="1034732" y="255041"/>
                </a:lnTo>
                <a:lnTo>
                  <a:pt x="1018374" y="258356"/>
                </a:lnTo>
                <a:lnTo>
                  <a:pt x="1004989" y="267398"/>
                </a:lnTo>
                <a:lnTo>
                  <a:pt x="995959" y="280771"/>
                </a:lnTo>
                <a:lnTo>
                  <a:pt x="992632" y="297129"/>
                </a:lnTo>
                <a:lnTo>
                  <a:pt x="992632" y="1036535"/>
                </a:lnTo>
                <a:lnTo>
                  <a:pt x="985316" y="1043851"/>
                </a:lnTo>
                <a:lnTo>
                  <a:pt x="850798" y="1043851"/>
                </a:lnTo>
                <a:lnTo>
                  <a:pt x="843483" y="1036535"/>
                </a:lnTo>
                <a:lnTo>
                  <a:pt x="843483" y="297129"/>
                </a:lnTo>
                <a:lnTo>
                  <a:pt x="840168" y="280797"/>
                </a:lnTo>
                <a:lnTo>
                  <a:pt x="831126" y="267398"/>
                </a:lnTo>
                <a:lnTo>
                  <a:pt x="817740" y="258356"/>
                </a:lnTo>
                <a:lnTo>
                  <a:pt x="801382" y="255041"/>
                </a:lnTo>
                <a:lnTo>
                  <a:pt x="797572" y="255041"/>
                </a:lnTo>
                <a:lnTo>
                  <a:pt x="796950" y="254939"/>
                </a:lnTo>
                <a:lnTo>
                  <a:pt x="797318" y="254419"/>
                </a:lnTo>
                <a:lnTo>
                  <a:pt x="797674" y="253860"/>
                </a:lnTo>
                <a:lnTo>
                  <a:pt x="798245" y="253187"/>
                </a:lnTo>
                <a:lnTo>
                  <a:pt x="914577" y="107734"/>
                </a:lnTo>
                <a:lnTo>
                  <a:pt x="921537" y="107734"/>
                </a:lnTo>
                <a:lnTo>
                  <a:pt x="1037869" y="253187"/>
                </a:lnTo>
                <a:lnTo>
                  <a:pt x="1038390" y="253860"/>
                </a:lnTo>
                <a:lnTo>
                  <a:pt x="1039164" y="254939"/>
                </a:lnTo>
                <a:lnTo>
                  <a:pt x="1039164" y="213537"/>
                </a:lnTo>
                <a:lnTo>
                  <a:pt x="954532" y="107734"/>
                </a:lnTo>
                <a:lnTo>
                  <a:pt x="918032" y="83312"/>
                </a:lnTo>
                <a:lnTo>
                  <a:pt x="910107" y="84264"/>
                </a:lnTo>
                <a:lnTo>
                  <a:pt x="778090" y="237109"/>
                </a:lnTo>
                <a:lnTo>
                  <a:pt x="770255" y="259842"/>
                </a:lnTo>
                <a:lnTo>
                  <a:pt x="772274" y="266839"/>
                </a:lnTo>
                <a:lnTo>
                  <a:pt x="776478" y="272757"/>
                </a:lnTo>
                <a:lnTo>
                  <a:pt x="782510" y="277139"/>
                </a:lnTo>
                <a:lnTo>
                  <a:pt x="790130" y="279869"/>
                </a:lnTo>
                <a:lnTo>
                  <a:pt x="799122" y="280797"/>
                </a:lnTo>
                <a:lnTo>
                  <a:pt x="810348" y="280797"/>
                </a:lnTo>
                <a:lnTo>
                  <a:pt x="817714" y="288175"/>
                </a:lnTo>
                <a:lnTo>
                  <a:pt x="817714" y="1027518"/>
                </a:lnTo>
                <a:lnTo>
                  <a:pt x="821029" y="1043901"/>
                </a:lnTo>
                <a:lnTo>
                  <a:pt x="830046" y="1057287"/>
                </a:lnTo>
                <a:lnTo>
                  <a:pt x="843407" y="1066304"/>
                </a:lnTo>
                <a:lnTo>
                  <a:pt x="859764" y="1069619"/>
                </a:lnTo>
                <a:lnTo>
                  <a:pt x="976299" y="1069619"/>
                </a:lnTo>
                <a:lnTo>
                  <a:pt x="1015085" y="1043901"/>
                </a:lnTo>
                <a:lnTo>
                  <a:pt x="1018400" y="1027518"/>
                </a:lnTo>
                <a:lnTo>
                  <a:pt x="1018400" y="288175"/>
                </a:lnTo>
                <a:lnTo>
                  <a:pt x="1025715" y="280797"/>
                </a:lnTo>
                <a:lnTo>
                  <a:pt x="1036942" y="280797"/>
                </a:lnTo>
                <a:lnTo>
                  <a:pt x="1045959" y="279869"/>
                </a:lnTo>
                <a:lnTo>
                  <a:pt x="1053604" y="277139"/>
                </a:lnTo>
                <a:lnTo>
                  <a:pt x="1059637" y="272757"/>
                </a:lnTo>
                <a:lnTo>
                  <a:pt x="1063840" y="266839"/>
                </a:lnTo>
                <a:lnTo>
                  <a:pt x="1065860" y="259842"/>
                </a:lnTo>
                <a:close/>
              </a:path>
              <a:path w="1143634" h="1134110">
                <a:moveTo>
                  <a:pt x="1143495" y="1113828"/>
                </a:moveTo>
                <a:lnTo>
                  <a:pt x="1137729" y="1108100"/>
                </a:lnTo>
                <a:lnTo>
                  <a:pt x="33070" y="1108100"/>
                </a:lnTo>
                <a:lnTo>
                  <a:pt x="25755" y="1100734"/>
                </a:lnTo>
                <a:lnTo>
                  <a:pt x="25755" y="5727"/>
                </a:lnTo>
                <a:lnTo>
                  <a:pt x="20040" y="0"/>
                </a:lnTo>
                <a:lnTo>
                  <a:pt x="5765" y="0"/>
                </a:lnTo>
                <a:lnTo>
                  <a:pt x="0" y="5727"/>
                </a:lnTo>
                <a:lnTo>
                  <a:pt x="0" y="1091717"/>
                </a:lnTo>
                <a:lnTo>
                  <a:pt x="3314" y="1108113"/>
                </a:lnTo>
                <a:lnTo>
                  <a:pt x="12357" y="1121511"/>
                </a:lnTo>
                <a:lnTo>
                  <a:pt x="25730" y="1130541"/>
                </a:lnTo>
                <a:lnTo>
                  <a:pt x="42087" y="1133868"/>
                </a:lnTo>
                <a:lnTo>
                  <a:pt x="1137729" y="1133868"/>
                </a:lnTo>
                <a:lnTo>
                  <a:pt x="1143495" y="1128090"/>
                </a:lnTo>
                <a:lnTo>
                  <a:pt x="1143495" y="1113828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15973006" y="5559233"/>
            <a:ext cx="1181735" cy="1125855"/>
          </a:xfrm>
          <a:custGeom>
            <a:avLst/>
            <a:gdLst/>
            <a:ahLst/>
            <a:cxnLst/>
            <a:rect l="l" t="t" r="r" b="b"/>
            <a:pathLst>
              <a:path w="1181734" h="1125854">
                <a:moveTo>
                  <a:pt x="511505" y="781532"/>
                </a:moveTo>
                <a:lnTo>
                  <a:pt x="505510" y="737006"/>
                </a:lnTo>
                <a:lnTo>
                  <a:pt x="488581" y="696976"/>
                </a:lnTo>
                <a:lnTo>
                  <a:pt x="485521" y="693026"/>
                </a:lnTo>
                <a:lnTo>
                  <a:pt x="485521" y="781532"/>
                </a:lnTo>
                <a:lnTo>
                  <a:pt x="478282" y="826287"/>
                </a:lnTo>
                <a:lnTo>
                  <a:pt x="458152" y="865187"/>
                </a:lnTo>
                <a:lnTo>
                  <a:pt x="427456" y="895883"/>
                </a:lnTo>
                <a:lnTo>
                  <a:pt x="388556" y="916025"/>
                </a:lnTo>
                <a:lnTo>
                  <a:pt x="343801" y="923251"/>
                </a:lnTo>
                <a:lnTo>
                  <a:pt x="299072" y="916025"/>
                </a:lnTo>
                <a:lnTo>
                  <a:pt x="260184" y="895883"/>
                </a:lnTo>
                <a:lnTo>
                  <a:pt x="229501" y="865187"/>
                </a:lnTo>
                <a:lnTo>
                  <a:pt x="209359" y="826287"/>
                </a:lnTo>
                <a:lnTo>
                  <a:pt x="202120" y="781532"/>
                </a:lnTo>
                <a:lnTo>
                  <a:pt x="209359" y="736803"/>
                </a:lnTo>
                <a:lnTo>
                  <a:pt x="229501" y="697915"/>
                </a:lnTo>
                <a:lnTo>
                  <a:pt x="260184" y="667232"/>
                </a:lnTo>
                <a:lnTo>
                  <a:pt x="299072" y="647090"/>
                </a:lnTo>
                <a:lnTo>
                  <a:pt x="343801" y="639864"/>
                </a:lnTo>
                <a:lnTo>
                  <a:pt x="388556" y="647090"/>
                </a:lnTo>
                <a:lnTo>
                  <a:pt x="427456" y="667232"/>
                </a:lnTo>
                <a:lnTo>
                  <a:pt x="458152" y="697915"/>
                </a:lnTo>
                <a:lnTo>
                  <a:pt x="478282" y="736803"/>
                </a:lnTo>
                <a:lnTo>
                  <a:pt x="485521" y="781532"/>
                </a:lnTo>
                <a:lnTo>
                  <a:pt x="485521" y="693026"/>
                </a:lnTo>
                <a:lnTo>
                  <a:pt x="462343" y="663028"/>
                </a:lnTo>
                <a:lnTo>
                  <a:pt x="432358" y="639864"/>
                </a:lnTo>
                <a:lnTo>
                  <a:pt x="428396" y="636790"/>
                </a:lnTo>
                <a:lnTo>
                  <a:pt x="388340" y="619874"/>
                </a:lnTo>
                <a:lnTo>
                  <a:pt x="343801" y="613879"/>
                </a:lnTo>
                <a:lnTo>
                  <a:pt x="299275" y="619874"/>
                </a:lnTo>
                <a:lnTo>
                  <a:pt x="259245" y="636790"/>
                </a:lnTo>
                <a:lnTo>
                  <a:pt x="225298" y="663028"/>
                </a:lnTo>
                <a:lnTo>
                  <a:pt x="199059" y="696976"/>
                </a:lnTo>
                <a:lnTo>
                  <a:pt x="182143" y="737006"/>
                </a:lnTo>
                <a:lnTo>
                  <a:pt x="176136" y="781532"/>
                </a:lnTo>
                <a:lnTo>
                  <a:pt x="182143" y="826071"/>
                </a:lnTo>
                <a:lnTo>
                  <a:pt x="199059" y="866127"/>
                </a:lnTo>
                <a:lnTo>
                  <a:pt x="225298" y="900074"/>
                </a:lnTo>
                <a:lnTo>
                  <a:pt x="259245" y="926325"/>
                </a:lnTo>
                <a:lnTo>
                  <a:pt x="299275" y="943241"/>
                </a:lnTo>
                <a:lnTo>
                  <a:pt x="343801" y="949248"/>
                </a:lnTo>
                <a:lnTo>
                  <a:pt x="388340" y="943241"/>
                </a:lnTo>
                <a:lnTo>
                  <a:pt x="428396" y="926325"/>
                </a:lnTo>
                <a:lnTo>
                  <a:pt x="432358" y="923251"/>
                </a:lnTo>
                <a:lnTo>
                  <a:pt x="462343" y="900074"/>
                </a:lnTo>
                <a:lnTo>
                  <a:pt x="488581" y="866127"/>
                </a:lnTo>
                <a:lnTo>
                  <a:pt x="505510" y="826071"/>
                </a:lnTo>
                <a:lnTo>
                  <a:pt x="511505" y="781532"/>
                </a:lnTo>
                <a:close/>
              </a:path>
              <a:path w="1181734" h="1125854">
                <a:moveTo>
                  <a:pt x="687641" y="714641"/>
                </a:moveTo>
                <a:lnTo>
                  <a:pt x="681812" y="708774"/>
                </a:lnTo>
                <a:lnTo>
                  <a:pt x="661657" y="708774"/>
                </a:lnTo>
                <a:lnTo>
                  <a:pt x="661657" y="734758"/>
                </a:lnTo>
                <a:lnTo>
                  <a:pt x="661657" y="828306"/>
                </a:lnTo>
                <a:lnTo>
                  <a:pt x="561708" y="828306"/>
                </a:lnTo>
                <a:lnTo>
                  <a:pt x="556564" y="832307"/>
                </a:lnTo>
                <a:lnTo>
                  <a:pt x="555002" y="837971"/>
                </a:lnTo>
                <a:lnTo>
                  <a:pt x="553554" y="843635"/>
                </a:lnTo>
                <a:lnTo>
                  <a:pt x="555993" y="849668"/>
                </a:lnTo>
                <a:lnTo>
                  <a:pt x="561136" y="852576"/>
                </a:lnTo>
                <a:lnTo>
                  <a:pt x="642632" y="899502"/>
                </a:lnTo>
                <a:lnTo>
                  <a:pt x="596011" y="980579"/>
                </a:lnTo>
                <a:lnTo>
                  <a:pt x="589051" y="976579"/>
                </a:lnTo>
                <a:lnTo>
                  <a:pt x="503872" y="927569"/>
                </a:lnTo>
                <a:lnTo>
                  <a:pt x="497471" y="928408"/>
                </a:lnTo>
                <a:lnTo>
                  <a:pt x="489165" y="936612"/>
                </a:lnTo>
                <a:lnTo>
                  <a:pt x="488276" y="943000"/>
                </a:lnTo>
                <a:lnTo>
                  <a:pt x="540346" y="1035672"/>
                </a:lnTo>
                <a:lnTo>
                  <a:pt x="458812" y="1081557"/>
                </a:lnTo>
                <a:lnTo>
                  <a:pt x="446366" y="1059421"/>
                </a:lnTo>
                <a:lnTo>
                  <a:pt x="415658" y="1004798"/>
                </a:lnTo>
                <a:lnTo>
                  <a:pt x="412038" y="998308"/>
                </a:lnTo>
                <a:lnTo>
                  <a:pt x="406006" y="995756"/>
                </a:lnTo>
                <a:lnTo>
                  <a:pt x="394576" y="998715"/>
                </a:lnTo>
                <a:lnTo>
                  <a:pt x="390575" y="1003922"/>
                </a:lnTo>
                <a:lnTo>
                  <a:pt x="390575" y="1099388"/>
                </a:lnTo>
                <a:lnTo>
                  <a:pt x="297027" y="1099388"/>
                </a:lnTo>
                <a:lnTo>
                  <a:pt x="297027" y="1042212"/>
                </a:lnTo>
                <a:lnTo>
                  <a:pt x="297027" y="989838"/>
                </a:lnTo>
                <a:lnTo>
                  <a:pt x="293179" y="984681"/>
                </a:lnTo>
                <a:lnTo>
                  <a:pt x="281901" y="981570"/>
                </a:lnTo>
                <a:lnTo>
                  <a:pt x="275971" y="983957"/>
                </a:lnTo>
                <a:lnTo>
                  <a:pt x="272910" y="988949"/>
                </a:lnTo>
                <a:lnTo>
                  <a:pt x="219227" y="1077658"/>
                </a:lnTo>
                <a:lnTo>
                  <a:pt x="139192" y="1029220"/>
                </a:lnTo>
                <a:lnTo>
                  <a:pt x="174891" y="970241"/>
                </a:lnTo>
                <a:lnTo>
                  <a:pt x="191211" y="943267"/>
                </a:lnTo>
                <a:lnTo>
                  <a:pt x="194284" y="938276"/>
                </a:lnTo>
                <a:lnTo>
                  <a:pt x="193548" y="931887"/>
                </a:lnTo>
                <a:lnTo>
                  <a:pt x="185547" y="923366"/>
                </a:lnTo>
                <a:lnTo>
                  <a:pt x="179158" y="922324"/>
                </a:lnTo>
                <a:lnTo>
                  <a:pt x="85344" y="972375"/>
                </a:lnTo>
                <a:lnTo>
                  <a:pt x="41325" y="889787"/>
                </a:lnTo>
                <a:lnTo>
                  <a:pt x="116014" y="849972"/>
                </a:lnTo>
                <a:lnTo>
                  <a:pt x="118656" y="843953"/>
                </a:lnTo>
                <a:lnTo>
                  <a:pt x="117259" y="838187"/>
                </a:lnTo>
                <a:lnTo>
                  <a:pt x="115798" y="832408"/>
                </a:lnTo>
                <a:lnTo>
                  <a:pt x="110604" y="828306"/>
                </a:lnTo>
                <a:lnTo>
                  <a:pt x="25996" y="828306"/>
                </a:lnTo>
                <a:lnTo>
                  <a:pt x="25996" y="734758"/>
                </a:lnTo>
                <a:lnTo>
                  <a:pt x="125933" y="734758"/>
                </a:lnTo>
                <a:lnTo>
                  <a:pt x="131076" y="730808"/>
                </a:lnTo>
                <a:lnTo>
                  <a:pt x="134099" y="719429"/>
                </a:lnTo>
                <a:lnTo>
                  <a:pt x="131648" y="713447"/>
                </a:lnTo>
                <a:lnTo>
                  <a:pt x="44970" y="663613"/>
                </a:lnTo>
                <a:lnTo>
                  <a:pt x="91630" y="582536"/>
                </a:lnTo>
                <a:lnTo>
                  <a:pt x="183781" y="635546"/>
                </a:lnTo>
                <a:lnTo>
                  <a:pt x="190169" y="634720"/>
                </a:lnTo>
                <a:lnTo>
                  <a:pt x="194335" y="630605"/>
                </a:lnTo>
                <a:lnTo>
                  <a:pt x="198488" y="626452"/>
                </a:lnTo>
                <a:lnTo>
                  <a:pt x="199377" y="620115"/>
                </a:lnTo>
                <a:lnTo>
                  <a:pt x="180505" y="586536"/>
                </a:lnTo>
                <a:lnTo>
                  <a:pt x="147294" y="527443"/>
                </a:lnTo>
                <a:lnTo>
                  <a:pt x="228790" y="481609"/>
                </a:lnTo>
                <a:lnTo>
                  <a:pt x="275615" y="564819"/>
                </a:lnTo>
                <a:lnTo>
                  <a:pt x="281647" y="567359"/>
                </a:lnTo>
                <a:lnTo>
                  <a:pt x="293027" y="564400"/>
                </a:lnTo>
                <a:lnTo>
                  <a:pt x="297027" y="559206"/>
                </a:lnTo>
                <a:lnTo>
                  <a:pt x="297027" y="503694"/>
                </a:lnTo>
                <a:lnTo>
                  <a:pt x="297027" y="463727"/>
                </a:lnTo>
                <a:lnTo>
                  <a:pt x="390575" y="463727"/>
                </a:lnTo>
                <a:lnTo>
                  <a:pt x="390575" y="573290"/>
                </a:lnTo>
                <a:lnTo>
                  <a:pt x="394474" y="578383"/>
                </a:lnTo>
                <a:lnTo>
                  <a:pt x="405701" y="581545"/>
                </a:lnTo>
                <a:lnTo>
                  <a:pt x="411670" y="579158"/>
                </a:lnTo>
                <a:lnTo>
                  <a:pt x="446963" y="520903"/>
                </a:lnTo>
                <a:lnTo>
                  <a:pt x="468426" y="485457"/>
                </a:lnTo>
                <a:lnTo>
                  <a:pt x="548411" y="533895"/>
                </a:lnTo>
                <a:lnTo>
                  <a:pt x="493369" y="624840"/>
                </a:lnTo>
                <a:lnTo>
                  <a:pt x="494042" y="631228"/>
                </a:lnTo>
                <a:lnTo>
                  <a:pt x="498094" y="635495"/>
                </a:lnTo>
                <a:lnTo>
                  <a:pt x="502107" y="639762"/>
                </a:lnTo>
                <a:lnTo>
                  <a:pt x="508444" y="640791"/>
                </a:lnTo>
                <a:lnTo>
                  <a:pt x="518312" y="635546"/>
                </a:lnTo>
                <a:lnTo>
                  <a:pt x="598309" y="592874"/>
                </a:lnTo>
                <a:lnTo>
                  <a:pt x="602297" y="590753"/>
                </a:lnTo>
                <a:lnTo>
                  <a:pt x="646315" y="673328"/>
                </a:lnTo>
                <a:lnTo>
                  <a:pt x="571639" y="713143"/>
                </a:lnTo>
                <a:lnTo>
                  <a:pt x="568934" y="719162"/>
                </a:lnTo>
                <a:lnTo>
                  <a:pt x="571842" y="730707"/>
                </a:lnTo>
                <a:lnTo>
                  <a:pt x="577049" y="734758"/>
                </a:lnTo>
                <a:lnTo>
                  <a:pt x="661657" y="734758"/>
                </a:lnTo>
                <a:lnTo>
                  <a:pt x="661657" y="708774"/>
                </a:lnTo>
                <a:lnTo>
                  <a:pt x="634987" y="708774"/>
                </a:lnTo>
                <a:lnTo>
                  <a:pt x="670013" y="690118"/>
                </a:lnTo>
                <a:lnTo>
                  <a:pt x="673036" y="688555"/>
                </a:lnTo>
                <a:lnTo>
                  <a:pt x="675322" y="685749"/>
                </a:lnTo>
                <a:lnTo>
                  <a:pt x="677291" y="679208"/>
                </a:lnTo>
                <a:lnTo>
                  <a:pt x="676986" y="675614"/>
                </a:lnTo>
                <a:lnTo>
                  <a:pt x="675322" y="672604"/>
                </a:lnTo>
                <a:lnTo>
                  <a:pt x="631736" y="590753"/>
                </a:lnTo>
                <a:lnTo>
                  <a:pt x="619137" y="567105"/>
                </a:lnTo>
                <a:lnTo>
                  <a:pt x="615708" y="560755"/>
                </a:lnTo>
                <a:lnTo>
                  <a:pt x="607860" y="558368"/>
                </a:lnTo>
                <a:lnTo>
                  <a:pt x="543102" y="592874"/>
                </a:lnTo>
                <a:lnTo>
                  <a:pt x="577405" y="536232"/>
                </a:lnTo>
                <a:lnTo>
                  <a:pt x="579170" y="533273"/>
                </a:lnTo>
                <a:lnTo>
                  <a:pt x="579691" y="529729"/>
                </a:lnTo>
                <a:lnTo>
                  <a:pt x="578916" y="526402"/>
                </a:lnTo>
                <a:lnTo>
                  <a:pt x="578078" y="523087"/>
                </a:lnTo>
                <a:lnTo>
                  <a:pt x="575957" y="520166"/>
                </a:lnTo>
                <a:lnTo>
                  <a:pt x="518642" y="485457"/>
                </a:lnTo>
                <a:lnTo>
                  <a:pt x="464629" y="452767"/>
                </a:lnTo>
                <a:lnTo>
                  <a:pt x="456628" y="454736"/>
                </a:lnTo>
                <a:lnTo>
                  <a:pt x="452932" y="460870"/>
                </a:lnTo>
                <a:lnTo>
                  <a:pt x="416560" y="520903"/>
                </a:lnTo>
                <a:lnTo>
                  <a:pt x="416560" y="463727"/>
                </a:lnTo>
                <a:lnTo>
                  <a:pt x="416560" y="443572"/>
                </a:lnTo>
                <a:lnTo>
                  <a:pt x="410743" y="437743"/>
                </a:lnTo>
                <a:lnTo>
                  <a:pt x="276860" y="437743"/>
                </a:lnTo>
                <a:lnTo>
                  <a:pt x="271043" y="443572"/>
                </a:lnTo>
                <a:lnTo>
                  <a:pt x="271043" y="503694"/>
                </a:lnTo>
                <a:lnTo>
                  <a:pt x="258635" y="481609"/>
                </a:lnTo>
                <a:lnTo>
                  <a:pt x="243395" y="454482"/>
                </a:lnTo>
                <a:lnTo>
                  <a:pt x="240588" y="452297"/>
                </a:lnTo>
                <a:lnTo>
                  <a:pt x="233984" y="450430"/>
                </a:lnTo>
                <a:lnTo>
                  <a:pt x="230403" y="450900"/>
                </a:lnTo>
                <a:lnTo>
                  <a:pt x="120218" y="512838"/>
                </a:lnTo>
                <a:lnTo>
                  <a:pt x="117983" y="515645"/>
                </a:lnTo>
                <a:lnTo>
                  <a:pt x="117055" y="518972"/>
                </a:lnTo>
                <a:lnTo>
                  <a:pt x="116166" y="522300"/>
                </a:lnTo>
                <a:lnTo>
                  <a:pt x="116586" y="525830"/>
                </a:lnTo>
                <a:lnTo>
                  <a:pt x="118249" y="528853"/>
                </a:lnTo>
                <a:lnTo>
                  <a:pt x="150723" y="586536"/>
                </a:lnTo>
                <a:lnTo>
                  <a:pt x="143764" y="582536"/>
                </a:lnTo>
                <a:lnTo>
                  <a:pt x="90335" y="551827"/>
                </a:lnTo>
                <a:lnTo>
                  <a:pt x="86804" y="551357"/>
                </a:lnTo>
                <a:lnTo>
                  <a:pt x="80149" y="553123"/>
                </a:lnTo>
                <a:lnTo>
                  <a:pt x="77292" y="555358"/>
                </a:lnTo>
                <a:lnTo>
                  <a:pt x="15963" y="661949"/>
                </a:lnTo>
                <a:lnTo>
                  <a:pt x="12382" y="668134"/>
                </a:lnTo>
                <a:lnTo>
                  <a:pt x="14566" y="676084"/>
                </a:lnTo>
                <a:lnTo>
                  <a:pt x="71424" y="708774"/>
                </a:lnTo>
                <a:lnTo>
                  <a:pt x="5778" y="708774"/>
                </a:lnTo>
                <a:lnTo>
                  <a:pt x="0" y="714641"/>
                </a:lnTo>
                <a:lnTo>
                  <a:pt x="0" y="848525"/>
                </a:lnTo>
                <a:lnTo>
                  <a:pt x="5778" y="854290"/>
                </a:lnTo>
                <a:lnTo>
                  <a:pt x="52654" y="854290"/>
                </a:lnTo>
                <a:lnTo>
                  <a:pt x="17627" y="872947"/>
                </a:lnTo>
                <a:lnTo>
                  <a:pt x="14617" y="874610"/>
                </a:lnTo>
                <a:lnTo>
                  <a:pt x="12331" y="877366"/>
                </a:lnTo>
                <a:lnTo>
                  <a:pt x="11341" y="880643"/>
                </a:lnTo>
                <a:lnTo>
                  <a:pt x="10299" y="883970"/>
                </a:lnTo>
                <a:lnTo>
                  <a:pt x="10668" y="887501"/>
                </a:lnTo>
                <a:lnTo>
                  <a:pt x="12280" y="890562"/>
                </a:lnTo>
                <a:lnTo>
                  <a:pt x="71882" y="1002360"/>
                </a:lnTo>
                <a:lnTo>
                  <a:pt x="79781" y="1004747"/>
                </a:lnTo>
                <a:lnTo>
                  <a:pt x="140538" y="972375"/>
                </a:lnTo>
                <a:lnTo>
                  <a:pt x="144538" y="970241"/>
                </a:lnTo>
                <a:lnTo>
                  <a:pt x="110236" y="1026883"/>
                </a:lnTo>
                <a:lnTo>
                  <a:pt x="106502" y="1033018"/>
                </a:lnTo>
                <a:lnTo>
                  <a:pt x="108470" y="1041019"/>
                </a:lnTo>
                <a:lnTo>
                  <a:pt x="216890" y="1106614"/>
                </a:lnTo>
                <a:lnTo>
                  <a:pt x="219798" y="1108430"/>
                </a:lnTo>
                <a:lnTo>
                  <a:pt x="223329" y="1108951"/>
                </a:lnTo>
                <a:lnTo>
                  <a:pt x="230035" y="1107287"/>
                </a:lnTo>
                <a:lnTo>
                  <a:pt x="232943" y="1105204"/>
                </a:lnTo>
                <a:lnTo>
                  <a:pt x="234708" y="1102245"/>
                </a:lnTo>
                <a:lnTo>
                  <a:pt x="249593" y="1077658"/>
                </a:lnTo>
                <a:lnTo>
                  <a:pt x="271043" y="1042212"/>
                </a:lnTo>
                <a:lnTo>
                  <a:pt x="271043" y="1119555"/>
                </a:lnTo>
                <a:lnTo>
                  <a:pt x="276860" y="1125372"/>
                </a:lnTo>
                <a:lnTo>
                  <a:pt x="410743" y="1125372"/>
                </a:lnTo>
                <a:lnTo>
                  <a:pt x="416560" y="1119555"/>
                </a:lnTo>
                <a:lnTo>
                  <a:pt x="416560" y="1099388"/>
                </a:lnTo>
                <a:lnTo>
                  <a:pt x="416560" y="1059421"/>
                </a:lnTo>
                <a:lnTo>
                  <a:pt x="442544" y="1105623"/>
                </a:lnTo>
                <a:lnTo>
                  <a:pt x="446074" y="1111859"/>
                </a:lnTo>
                <a:lnTo>
                  <a:pt x="453974" y="1114044"/>
                </a:lnTo>
                <a:lnTo>
                  <a:pt x="511810" y="1081557"/>
                </a:lnTo>
                <a:lnTo>
                  <a:pt x="570649" y="1048461"/>
                </a:lnTo>
                <a:lnTo>
                  <a:pt x="572884" y="1040561"/>
                </a:lnTo>
                <a:lnTo>
                  <a:pt x="569404" y="1034262"/>
                </a:lnTo>
                <a:lnTo>
                  <a:pt x="536917" y="976579"/>
                </a:lnTo>
                <a:lnTo>
                  <a:pt x="585889" y="1004747"/>
                </a:lnTo>
                <a:lnTo>
                  <a:pt x="597306" y="1011301"/>
                </a:lnTo>
                <a:lnTo>
                  <a:pt x="600849" y="1011758"/>
                </a:lnTo>
                <a:lnTo>
                  <a:pt x="604177" y="1010881"/>
                </a:lnTo>
                <a:lnTo>
                  <a:pt x="607504" y="1009942"/>
                </a:lnTo>
                <a:lnTo>
                  <a:pt x="610362" y="1007808"/>
                </a:lnTo>
                <a:lnTo>
                  <a:pt x="612076" y="1004798"/>
                </a:lnTo>
                <a:lnTo>
                  <a:pt x="626008" y="980579"/>
                </a:lnTo>
                <a:lnTo>
                  <a:pt x="671677" y="901166"/>
                </a:lnTo>
                <a:lnTo>
                  <a:pt x="673341" y="898207"/>
                </a:lnTo>
                <a:lnTo>
                  <a:pt x="673811" y="894676"/>
                </a:lnTo>
                <a:lnTo>
                  <a:pt x="672045" y="887971"/>
                </a:lnTo>
                <a:lnTo>
                  <a:pt x="669861" y="885164"/>
                </a:lnTo>
                <a:lnTo>
                  <a:pt x="616229" y="854290"/>
                </a:lnTo>
                <a:lnTo>
                  <a:pt x="681812" y="854290"/>
                </a:lnTo>
                <a:lnTo>
                  <a:pt x="687641" y="848525"/>
                </a:lnTo>
                <a:lnTo>
                  <a:pt x="687641" y="714641"/>
                </a:lnTo>
                <a:close/>
              </a:path>
              <a:path w="1181734" h="1125854">
                <a:moveTo>
                  <a:pt x="1016038" y="328295"/>
                </a:moveTo>
                <a:lnTo>
                  <a:pt x="1007859" y="277710"/>
                </a:lnTo>
                <a:lnTo>
                  <a:pt x="990053" y="243332"/>
                </a:lnTo>
                <a:lnTo>
                  <a:pt x="990053" y="328295"/>
                </a:lnTo>
                <a:lnTo>
                  <a:pt x="983195" y="370674"/>
                </a:lnTo>
                <a:lnTo>
                  <a:pt x="964120" y="407517"/>
                </a:lnTo>
                <a:lnTo>
                  <a:pt x="935037" y="436600"/>
                </a:lnTo>
                <a:lnTo>
                  <a:pt x="898194" y="455676"/>
                </a:lnTo>
                <a:lnTo>
                  <a:pt x="855814" y="462534"/>
                </a:lnTo>
                <a:lnTo>
                  <a:pt x="813447" y="455676"/>
                </a:lnTo>
                <a:lnTo>
                  <a:pt x="776605" y="436600"/>
                </a:lnTo>
                <a:lnTo>
                  <a:pt x="747547" y="407517"/>
                </a:lnTo>
                <a:lnTo>
                  <a:pt x="728472" y="370674"/>
                </a:lnTo>
                <a:lnTo>
                  <a:pt x="721626" y="328295"/>
                </a:lnTo>
                <a:lnTo>
                  <a:pt x="728472" y="285915"/>
                </a:lnTo>
                <a:lnTo>
                  <a:pt x="747547" y="249085"/>
                </a:lnTo>
                <a:lnTo>
                  <a:pt x="776605" y="220027"/>
                </a:lnTo>
                <a:lnTo>
                  <a:pt x="813447" y="200952"/>
                </a:lnTo>
                <a:lnTo>
                  <a:pt x="855814" y="194106"/>
                </a:lnTo>
                <a:lnTo>
                  <a:pt x="898194" y="200952"/>
                </a:lnTo>
                <a:lnTo>
                  <a:pt x="935037" y="220027"/>
                </a:lnTo>
                <a:lnTo>
                  <a:pt x="964120" y="249085"/>
                </a:lnTo>
                <a:lnTo>
                  <a:pt x="983195" y="285915"/>
                </a:lnTo>
                <a:lnTo>
                  <a:pt x="990053" y="328295"/>
                </a:lnTo>
                <a:lnTo>
                  <a:pt x="990053" y="243332"/>
                </a:lnTo>
                <a:lnTo>
                  <a:pt x="950379" y="199059"/>
                </a:lnTo>
                <a:lnTo>
                  <a:pt x="906411" y="176301"/>
                </a:lnTo>
                <a:lnTo>
                  <a:pt x="855814" y="168122"/>
                </a:lnTo>
                <a:lnTo>
                  <a:pt x="805230" y="176301"/>
                </a:lnTo>
                <a:lnTo>
                  <a:pt x="761263" y="199059"/>
                </a:lnTo>
                <a:lnTo>
                  <a:pt x="726579" y="233743"/>
                </a:lnTo>
                <a:lnTo>
                  <a:pt x="703821" y="277710"/>
                </a:lnTo>
                <a:lnTo>
                  <a:pt x="695642" y="328295"/>
                </a:lnTo>
                <a:lnTo>
                  <a:pt x="703821" y="378879"/>
                </a:lnTo>
                <a:lnTo>
                  <a:pt x="726579" y="422859"/>
                </a:lnTo>
                <a:lnTo>
                  <a:pt x="761263" y="457568"/>
                </a:lnTo>
                <a:lnTo>
                  <a:pt x="805230" y="480339"/>
                </a:lnTo>
                <a:lnTo>
                  <a:pt x="855814" y="488518"/>
                </a:lnTo>
                <a:lnTo>
                  <a:pt x="906411" y="480339"/>
                </a:lnTo>
                <a:lnTo>
                  <a:pt x="940790" y="462534"/>
                </a:lnTo>
                <a:lnTo>
                  <a:pt x="950379" y="457568"/>
                </a:lnTo>
                <a:lnTo>
                  <a:pt x="985088" y="422859"/>
                </a:lnTo>
                <a:lnTo>
                  <a:pt x="1007859" y="378879"/>
                </a:lnTo>
                <a:lnTo>
                  <a:pt x="1016038" y="328295"/>
                </a:lnTo>
                <a:close/>
              </a:path>
              <a:path w="1181734" h="1125854">
                <a:moveTo>
                  <a:pt x="1181569" y="382600"/>
                </a:moveTo>
                <a:lnTo>
                  <a:pt x="1178814" y="374865"/>
                </a:lnTo>
                <a:lnTo>
                  <a:pt x="1149451" y="361022"/>
                </a:lnTo>
                <a:lnTo>
                  <a:pt x="1149451" y="389775"/>
                </a:lnTo>
                <a:lnTo>
                  <a:pt x="1090104" y="515696"/>
                </a:lnTo>
                <a:lnTo>
                  <a:pt x="1027417" y="486130"/>
                </a:lnTo>
                <a:lnTo>
                  <a:pt x="1009954" y="477862"/>
                </a:lnTo>
                <a:lnTo>
                  <a:pt x="1004189" y="478802"/>
                </a:lnTo>
                <a:lnTo>
                  <a:pt x="1000290" y="482434"/>
                </a:lnTo>
                <a:lnTo>
                  <a:pt x="996454" y="486079"/>
                </a:lnTo>
                <a:lnTo>
                  <a:pt x="995146" y="491693"/>
                </a:lnTo>
                <a:lnTo>
                  <a:pt x="1027684" y="574217"/>
                </a:lnTo>
                <a:lnTo>
                  <a:pt x="898220" y="625309"/>
                </a:lnTo>
                <a:lnTo>
                  <a:pt x="882751" y="586066"/>
                </a:lnTo>
                <a:lnTo>
                  <a:pt x="867079" y="546366"/>
                </a:lnTo>
                <a:lnTo>
                  <a:pt x="854925" y="538048"/>
                </a:lnTo>
                <a:lnTo>
                  <a:pt x="849630" y="538048"/>
                </a:lnTo>
                <a:lnTo>
                  <a:pt x="844905" y="541274"/>
                </a:lnTo>
                <a:lnTo>
                  <a:pt x="811072" y="624941"/>
                </a:lnTo>
                <a:lnTo>
                  <a:pt x="681977" y="572820"/>
                </a:lnTo>
                <a:lnTo>
                  <a:pt x="700608" y="526719"/>
                </a:lnTo>
                <a:lnTo>
                  <a:pt x="702729" y="521474"/>
                </a:lnTo>
                <a:lnTo>
                  <a:pt x="711390" y="500062"/>
                </a:lnTo>
                <a:lnTo>
                  <a:pt x="710095" y="494347"/>
                </a:lnTo>
                <a:lnTo>
                  <a:pt x="702246" y="487019"/>
                </a:lnTo>
                <a:lnTo>
                  <a:pt x="696468" y="486130"/>
                </a:lnTo>
                <a:lnTo>
                  <a:pt x="624179" y="521474"/>
                </a:lnTo>
                <a:lnTo>
                  <a:pt x="563067" y="396379"/>
                </a:lnTo>
                <a:lnTo>
                  <a:pt x="677760" y="340347"/>
                </a:lnTo>
                <a:lnTo>
                  <a:pt x="680567" y="335775"/>
                </a:lnTo>
                <a:lnTo>
                  <a:pt x="680516" y="325805"/>
                </a:lnTo>
                <a:lnTo>
                  <a:pt x="677608" y="321221"/>
                </a:lnTo>
                <a:lnTo>
                  <a:pt x="562178" y="266814"/>
                </a:lnTo>
                <a:lnTo>
                  <a:pt x="621525" y="140893"/>
                </a:lnTo>
                <a:lnTo>
                  <a:pt x="701725" y="178676"/>
                </a:lnTo>
                <a:lnTo>
                  <a:pt x="707440" y="177787"/>
                </a:lnTo>
                <a:lnTo>
                  <a:pt x="711339" y="174155"/>
                </a:lnTo>
                <a:lnTo>
                  <a:pt x="715187" y="170510"/>
                </a:lnTo>
                <a:lnTo>
                  <a:pt x="716483" y="164846"/>
                </a:lnTo>
                <a:lnTo>
                  <a:pt x="714552" y="159905"/>
                </a:lnTo>
                <a:lnTo>
                  <a:pt x="707047" y="140893"/>
                </a:lnTo>
                <a:lnTo>
                  <a:pt x="706259" y="138912"/>
                </a:lnTo>
                <a:lnTo>
                  <a:pt x="683945" y="82423"/>
                </a:lnTo>
                <a:lnTo>
                  <a:pt x="813460" y="31280"/>
                </a:lnTo>
                <a:lnTo>
                  <a:pt x="844270" y="109347"/>
                </a:lnTo>
                <a:lnTo>
                  <a:pt x="846569" y="115265"/>
                </a:lnTo>
                <a:lnTo>
                  <a:pt x="851344" y="118491"/>
                </a:lnTo>
                <a:lnTo>
                  <a:pt x="856653" y="118541"/>
                </a:lnTo>
                <a:lnTo>
                  <a:pt x="861999" y="118541"/>
                </a:lnTo>
                <a:lnTo>
                  <a:pt x="866787" y="115316"/>
                </a:lnTo>
                <a:lnTo>
                  <a:pt x="884885" y="70472"/>
                </a:lnTo>
                <a:lnTo>
                  <a:pt x="900557" y="31648"/>
                </a:lnTo>
                <a:lnTo>
                  <a:pt x="1029652" y="83769"/>
                </a:lnTo>
                <a:lnTo>
                  <a:pt x="997750" y="162814"/>
                </a:lnTo>
                <a:lnTo>
                  <a:pt x="998994" y="168490"/>
                </a:lnTo>
                <a:lnTo>
                  <a:pt x="1006894" y="175869"/>
                </a:lnTo>
                <a:lnTo>
                  <a:pt x="1012659" y="176695"/>
                </a:lnTo>
                <a:lnTo>
                  <a:pt x="1087450" y="140157"/>
                </a:lnTo>
                <a:lnTo>
                  <a:pt x="1148613" y="265252"/>
                </a:lnTo>
                <a:lnTo>
                  <a:pt x="1043635" y="316496"/>
                </a:lnTo>
                <a:lnTo>
                  <a:pt x="1039164" y="318731"/>
                </a:lnTo>
                <a:lnTo>
                  <a:pt x="1036307" y="323253"/>
                </a:lnTo>
                <a:lnTo>
                  <a:pt x="1036408" y="333286"/>
                </a:lnTo>
                <a:lnTo>
                  <a:pt x="1039266" y="337807"/>
                </a:lnTo>
                <a:lnTo>
                  <a:pt x="1149451" y="389775"/>
                </a:lnTo>
                <a:lnTo>
                  <a:pt x="1149451" y="361022"/>
                </a:lnTo>
                <a:lnTo>
                  <a:pt x="1079398" y="327977"/>
                </a:lnTo>
                <a:lnTo>
                  <a:pt x="1178140" y="279755"/>
                </a:lnTo>
                <a:lnTo>
                  <a:pt x="1180795" y="271957"/>
                </a:lnTo>
                <a:lnTo>
                  <a:pt x="1177671" y="265518"/>
                </a:lnTo>
                <a:lnTo>
                  <a:pt x="1116393" y="140157"/>
                </a:lnTo>
                <a:lnTo>
                  <a:pt x="1114412" y="136105"/>
                </a:lnTo>
                <a:lnTo>
                  <a:pt x="1103617" y="113969"/>
                </a:lnTo>
                <a:lnTo>
                  <a:pt x="1100912" y="111582"/>
                </a:lnTo>
                <a:lnTo>
                  <a:pt x="1097635" y="110490"/>
                </a:lnTo>
                <a:lnTo>
                  <a:pt x="1094409" y="109347"/>
                </a:lnTo>
                <a:lnTo>
                  <a:pt x="1090828" y="109601"/>
                </a:lnTo>
                <a:lnTo>
                  <a:pt x="1036523" y="136105"/>
                </a:lnTo>
                <a:lnTo>
                  <a:pt x="1061313" y="74777"/>
                </a:lnTo>
                <a:lnTo>
                  <a:pt x="1058087" y="67195"/>
                </a:lnTo>
                <a:lnTo>
                  <a:pt x="970038" y="31648"/>
                </a:lnTo>
                <a:lnTo>
                  <a:pt x="891628" y="0"/>
                </a:lnTo>
                <a:lnTo>
                  <a:pt x="884034" y="3213"/>
                </a:lnTo>
                <a:lnTo>
                  <a:pt x="856856" y="70472"/>
                </a:lnTo>
                <a:lnTo>
                  <a:pt x="841387" y="31280"/>
                </a:lnTo>
                <a:lnTo>
                  <a:pt x="832929" y="9867"/>
                </a:lnTo>
                <a:lnTo>
                  <a:pt x="831596" y="6438"/>
                </a:lnTo>
                <a:lnTo>
                  <a:pt x="829106" y="3898"/>
                </a:lnTo>
                <a:lnTo>
                  <a:pt x="825931" y="2540"/>
                </a:lnTo>
                <a:lnTo>
                  <a:pt x="822756" y="1143"/>
                </a:lnTo>
                <a:lnTo>
                  <a:pt x="819175" y="1092"/>
                </a:lnTo>
                <a:lnTo>
                  <a:pt x="655624" y="65633"/>
                </a:lnTo>
                <a:lnTo>
                  <a:pt x="652348" y="73164"/>
                </a:lnTo>
                <a:lnTo>
                  <a:pt x="655002" y="79819"/>
                </a:lnTo>
                <a:lnTo>
                  <a:pt x="678332" y="138912"/>
                </a:lnTo>
                <a:lnTo>
                  <a:pt x="617740" y="110375"/>
                </a:lnTo>
                <a:lnTo>
                  <a:pt x="614197" y="110172"/>
                </a:lnTo>
                <a:lnTo>
                  <a:pt x="610933" y="111366"/>
                </a:lnTo>
                <a:lnTo>
                  <a:pt x="607707" y="112509"/>
                </a:lnTo>
                <a:lnTo>
                  <a:pt x="605053" y="114960"/>
                </a:lnTo>
                <a:lnTo>
                  <a:pt x="603554" y="118071"/>
                </a:lnTo>
                <a:lnTo>
                  <a:pt x="530059" y="273989"/>
                </a:lnTo>
                <a:lnTo>
                  <a:pt x="532866" y="281724"/>
                </a:lnTo>
                <a:lnTo>
                  <a:pt x="637540" y="331050"/>
                </a:lnTo>
                <a:lnTo>
                  <a:pt x="533539" y="381876"/>
                </a:lnTo>
                <a:lnTo>
                  <a:pt x="530847" y="389674"/>
                </a:lnTo>
                <a:lnTo>
                  <a:pt x="534009" y="396113"/>
                </a:lnTo>
                <a:lnTo>
                  <a:pt x="603338" y="538048"/>
                </a:lnTo>
                <a:lnTo>
                  <a:pt x="609676" y="550989"/>
                </a:lnTo>
                <a:lnTo>
                  <a:pt x="617474" y="553643"/>
                </a:lnTo>
                <a:lnTo>
                  <a:pt x="632637" y="546265"/>
                </a:lnTo>
                <a:lnTo>
                  <a:pt x="672617" y="526719"/>
                </a:lnTo>
                <a:lnTo>
                  <a:pt x="653021" y="575157"/>
                </a:lnTo>
                <a:lnTo>
                  <a:pt x="651725" y="578332"/>
                </a:lnTo>
                <a:lnTo>
                  <a:pt x="651776" y="581914"/>
                </a:lnTo>
                <a:lnTo>
                  <a:pt x="654481" y="588251"/>
                </a:lnTo>
                <a:lnTo>
                  <a:pt x="657021" y="590753"/>
                </a:lnTo>
                <a:lnTo>
                  <a:pt x="820064" y="656590"/>
                </a:lnTo>
                <a:lnTo>
                  <a:pt x="827646" y="653376"/>
                </a:lnTo>
                <a:lnTo>
                  <a:pt x="830211" y="646925"/>
                </a:lnTo>
                <a:lnTo>
                  <a:pt x="839089" y="624941"/>
                </a:lnTo>
                <a:lnTo>
                  <a:pt x="854773" y="586066"/>
                </a:lnTo>
                <a:lnTo>
                  <a:pt x="878751" y="646722"/>
                </a:lnTo>
                <a:lnTo>
                  <a:pt x="880084" y="650151"/>
                </a:lnTo>
                <a:lnTo>
                  <a:pt x="882586" y="652691"/>
                </a:lnTo>
                <a:lnTo>
                  <a:pt x="885698" y="654100"/>
                </a:lnTo>
                <a:lnTo>
                  <a:pt x="887361" y="654773"/>
                </a:lnTo>
                <a:lnTo>
                  <a:pt x="889127" y="655142"/>
                </a:lnTo>
                <a:lnTo>
                  <a:pt x="892505" y="655142"/>
                </a:lnTo>
                <a:lnTo>
                  <a:pt x="969022" y="625309"/>
                </a:lnTo>
                <a:lnTo>
                  <a:pt x="1056005" y="590956"/>
                </a:lnTo>
                <a:lnTo>
                  <a:pt x="1059281" y="583425"/>
                </a:lnTo>
                <a:lnTo>
                  <a:pt x="1033348" y="517626"/>
                </a:lnTo>
                <a:lnTo>
                  <a:pt x="1093889" y="546214"/>
                </a:lnTo>
                <a:lnTo>
                  <a:pt x="1118831" y="515696"/>
                </a:lnTo>
                <a:lnTo>
                  <a:pt x="1181569" y="382600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360016" y="7672387"/>
            <a:ext cx="1242695" cy="1257935"/>
          </a:xfrm>
          <a:custGeom>
            <a:avLst/>
            <a:gdLst/>
            <a:ahLst/>
            <a:cxnLst/>
            <a:rect l="l" t="t" r="r" b="b"/>
            <a:pathLst>
              <a:path w="1242695" h="1257934">
                <a:moveTo>
                  <a:pt x="689533" y="922642"/>
                </a:moveTo>
                <a:lnTo>
                  <a:pt x="682040" y="876300"/>
                </a:lnTo>
                <a:lnTo>
                  <a:pt x="661174" y="836002"/>
                </a:lnTo>
                <a:lnTo>
                  <a:pt x="660971" y="835799"/>
                </a:lnTo>
                <a:lnTo>
                  <a:pt x="660971" y="922642"/>
                </a:lnTo>
                <a:lnTo>
                  <a:pt x="651662" y="968654"/>
                </a:lnTo>
                <a:lnTo>
                  <a:pt x="626287" y="1006259"/>
                </a:lnTo>
                <a:lnTo>
                  <a:pt x="588695" y="1031633"/>
                </a:lnTo>
                <a:lnTo>
                  <a:pt x="542734" y="1040955"/>
                </a:lnTo>
                <a:lnTo>
                  <a:pt x="533476" y="1040955"/>
                </a:lnTo>
                <a:lnTo>
                  <a:pt x="532447" y="1040777"/>
                </a:lnTo>
                <a:lnTo>
                  <a:pt x="530440" y="1040777"/>
                </a:lnTo>
                <a:lnTo>
                  <a:pt x="517842" y="1044079"/>
                </a:lnTo>
                <a:lnTo>
                  <a:pt x="507771" y="1053211"/>
                </a:lnTo>
                <a:lnTo>
                  <a:pt x="501103" y="1066977"/>
                </a:lnTo>
                <a:lnTo>
                  <a:pt x="498690" y="1084186"/>
                </a:lnTo>
                <a:lnTo>
                  <a:pt x="498690" y="1139596"/>
                </a:lnTo>
                <a:lnTo>
                  <a:pt x="497268" y="1146644"/>
                </a:lnTo>
                <a:lnTo>
                  <a:pt x="493382" y="1152398"/>
                </a:lnTo>
                <a:lnTo>
                  <a:pt x="487629" y="1156284"/>
                </a:lnTo>
                <a:lnTo>
                  <a:pt x="480580" y="1157706"/>
                </a:lnTo>
                <a:lnTo>
                  <a:pt x="46672" y="1157706"/>
                </a:lnTo>
                <a:lnTo>
                  <a:pt x="39624" y="1156284"/>
                </a:lnTo>
                <a:lnTo>
                  <a:pt x="33870" y="1152398"/>
                </a:lnTo>
                <a:lnTo>
                  <a:pt x="29984" y="1146644"/>
                </a:lnTo>
                <a:lnTo>
                  <a:pt x="28562" y="1139596"/>
                </a:lnTo>
                <a:lnTo>
                  <a:pt x="28562" y="705688"/>
                </a:lnTo>
                <a:lnTo>
                  <a:pt x="29984" y="698677"/>
                </a:lnTo>
                <a:lnTo>
                  <a:pt x="33870" y="692937"/>
                </a:lnTo>
                <a:lnTo>
                  <a:pt x="39624" y="689063"/>
                </a:lnTo>
                <a:lnTo>
                  <a:pt x="46672" y="687641"/>
                </a:lnTo>
                <a:lnTo>
                  <a:pt x="100533" y="687641"/>
                </a:lnTo>
                <a:lnTo>
                  <a:pt x="105562" y="690105"/>
                </a:lnTo>
                <a:lnTo>
                  <a:pt x="107162" y="691527"/>
                </a:lnTo>
                <a:lnTo>
                  <a:pt x="107111" y="702322"/>
                </a:lnTo>
                <a:lnTo>
                  <a:pt x="115087" y="750290"/>
                </a:lnTo>
                <a:lnTo>
                  <a:pt x="137210" y="792391"/>
                </a:lnTo>
                <a:lnTo>
                  <a:pt x="170700" y="825881"/>
                </a:lnTo>
                <a:lnTo>
                  <a:pt x="212801" y="848004"/>
                </a:lnTo>
                <a:lnTo>
                  <a:pt x="260769" y="855980"/>
                </a:lnTo>
                <a:lnTo>
                  <a:pt x="308724" y="848004"/>
                </a:lnTo>
                <a:lnTo>
                  <a:pt x="347903" y="827417"/>
                </a:lnTo>
                <a:lnTo>
                  <a:pt x="350837" y="825881"/>
                </a:lnTo>
                <a:lnTo>
                  <a:pt x="384327" y="792391"/>
                </a:lnTo>
                <a:lnTo>
                  <a:pt x="406438" y="750290"/>
                </a:lnTo>
                <a:lnTo>
                  <a:pt x="414426" y="702322"/>
                </a:lnTo>
                <a:lnTo>
                  <a:pt x="414375" y="691527"/>
                </a:lnTo>
                <a:lnTo>
                  <a:pt x="415975" y="690105"/>
                </a:lnTo>
                <a:lnTo>
                  <a:pt x="421005" y="687641"/>
                </a:lnTo>
                <a:lnTo>
                  <a:pt x="480580" y="687641"/>
                </a:lnTo>
                <a:lnTo>
                  <a:pt x="487629" y="689063"/>
                </a:lnTo>
                <a:lnTo>
                  <a:pt x="493382" y="692937"/>
                </a:lnTo>
                <a:lnTo>
                  <a:pt x="497268" y="698677"/>
                </a:lnTo>
                <a:lnTo>
                  <a:pt x="498690" y="705688"/>
                </a:lnTo>
                <a:lnTo>
                  <a:pt x="498690" y="761098"/>
                </a:lnTo>
                <a:lnTo>
                  <a:pt x="499148" y="768959"/>
                </a:lnTo>
                <a:lnTo>
                  <a:pt x="525475" y="804075"/>
                </a:lnTo>
                <a:lnTo>
                  <a:pt x="533476" y="804405"/>
                </a:lnTo>
                <a:lnTo>
                  <a:pt x="542734" y="804405"/>
                </a:lnTo>
                <a:lnTo>
                  <a:pt x="588695" y="813714"/>
                </a:lnTo>
                <a:lnTo>
                  <a:pt x="626287" y="839089"/>
                </a:lnTo>
                <a:lnTo>
                  <a:pt x="651662" y="876681"/>
                </a:lnTo>
                <a:lnTo>
                  <a:pt x="660971" y="922642"/>
                </a:lnTo>
                <a:lnTo>
                  <a:pt x="660971" y="835799"/>
                </a:lnTo>
                <a:lnTo>
                  <a:pt x="629373" y="804202"/>
                </a:lnTo>
                <a:lnTo>
                  <a:pt x="589076" y="783336"/>
                </a:lnTo>
                <a:lnTo>
                  <a:pt x="543077" y="775893"/>
                </a:lnTo>
                <a:lnTo>
                  <a:pt x="542734" y="775843"/>
                </a:lnTo>
                <a:lnTo>
                  <a:pt x="531583" y="775843"/>
                </a:lnTo>
                <a:lnTo>
                  <a:pt x="531190" y="775893"/>
                </a:lnTo>
                <a:lnTo>
                  <a:pt x="529818" y="774407"/>
                </a:lnTo>
                <a:lnTo>
                  <a:pt x="527253" y="769505"/>
                </a:lnTo>
                <a:lnTo>
                  <a:pt x="527253" y="705688"/>
                </a:lnTo>
                <a:lnTo>
                  <a:pt x="523582" y="687641"/>
                </a:lnTo>
                <a:lnTo>
                  <a:pt x="513549" y="672744"/>
                </a:lnTo>
                <a:lnTo>
                  <a:pt x="498716" y="662749"/>
                </a:lnTo>
                <a:lnTo>
                  <a:pt x="480580" y="659079"/>
                </a:lnTo>
                <a:lnTo>
                  <a:pt x="429336" y="659079"/>
                </a:lnTo>
                <a:lnTo>
                  <a:pt x="392150" y="673481"/>
                </a:lnTo>
                <a:lnTo>
                  <a:pt x="385064" y="686219"/>
                </a:lnTo>
                <a:lnTo>
                  <a:pt x="385826" y="692937"/>
                </a:lnTo>
                <a:lnTo>
                  <a:pt x="385864" y="702322"/>
                </a:lnTo>
                <a:lnTo>
                  <a:pt x="375856" y="750493"/>
                </a:lnTo>
                <a:lnTo>
                  <a:pt x="348742" y="790321"/>
                </a:lnTo>
                <a:lnTo>
                  <a:pt x="308914" y="817422"/>
                </a:lnTo>
                <a:lnTo>
                  <a:pt x="260769" y="827417"/>
                </a:lnTo>
                <a:lnTo>
                  <a:pt x="212610" y="817422"/>
                </a:lnTo>
                <a:lnTo>
                  <a:pt x="172796" y="790321"/>
                </a:lnTo>
                <a:lnTo>
                  <a:pt x="145681" y="750493"/>
                </a:lnTo>
                <a:lnTo>
                  <a:pt x="135674" y="702322"/>
                </a:lnTo>
                <a:lnTo>
                  <a:pt x="135712" y="692937"/>
                </a:lnTo>
                <a:lnTo>
                  <a:pt x="136309" y="687641"/>
                </a:lnTo>
                <a:lnTo>
                  <a:pt x="136474" y="686219"/>
                </a:lnTo>
                <a:lnTo>
                  <a:pt x="134239" y="679246"/>
                </a:lnTo>
                <a:lnTo>
                  <a:pt x="92138" y="659079"/>
                </a:lnTo>
                <a:lnTo>
                  <a:pt x="46672" y="659079"/>
                </a:lnTo>
                <a:lnTo>
                  <a:pt x="28536" y="662749"/>
                </a:lnTo>
                <a:lnTo>
                  <a:pt x="13690" y="672744"/>
                </a:lnTo>
                <a:lnTo>
                  <a:pt x="3683" y="687565"/>
                </a:lnTo>
                <a:lnTo>
                  <a:pt x="0" y="705688"/>
                </a:lnTo>
                <a:lnTo>
                  <a:pt x="0" y="1139596"/>
                </a:lnTo>
                <a:lnTo>
                  <a:pt x="3683" y="1157757"/>
                </a:lnTo>
                <a:lnTo>
                  <a:pt x="13690" y="1172603"/>
                </a:lnTo>
                <a:lnTo>
                  <a:pt x="28536" y="1182598"/>
                </a:lnTo>
                <a:lnTo>
                  <a:pt x="46672" y="1186268"/>
                </a:lnTo>
                <a:lnTo>
                  <a:pt x="480580" y="1186268"/>
                </a:lnTo>
                <a:lnTo>
                  <a:pt x="523570" y="1157757"/>
                </a:lnTo>
                <a:lnTo>
                  <a:pt x="527253" y="1139596"/>
                </a:lnTo>
                <a:lnTo>
                  <a:pt x="527253" y="1075791"/>
                </a:lnTo>
                <a:lnTo>
                  <a:pt x="529818" y="1070940"/>
                </a:lnTo>
                <a:lnTo>
                  <a:pt x="531190" y="1069454"/>
                </a:lnTo>
                <a:lnTo>
                  <a:pt x="531698" y="1069454"/>
                </a:lnTo>
                <a:lnTo>
                  <a:pt x="532155" y="1069517"/>
                </a:lnTo>
                <a:lnTo>
                  <a:pt x="542734" y="1069517"/>
                </a:lnTo>
                <a:lnTo>
                  <a:pt x="543077" y="1069454"/>
                </a:lnTo>
                <a:lnTo>
                  <a:pt x="589076" y="1062012"/>
                </a:lnTo>
                <a:lnTo>
                  <a:pt x="629373" y="1041146"/>
                </a:lnTo>
                <a:lnTo>
                  <a:pt x="629564" y="1040955"/>
                </a:lnTo>
                <a:lnTo>
                  <a:pt x="661174" y="1009332"/>
                </a:lnTo>
                <a:lnTo>
                  <a:pt x="682040" y="969022"/>
                </a:lnTo>
                <a:lnTo>
                  <a:pt x="689533" y="922642"/>
                </a:lnTo>
                <a:close/>
              </a:path>
              <a:path w="1242695" h="1257934">
                <a:moveTo>
                  <a:pt x="1035418" y="46837"/>
                </a:moveTo>
                <a:lnTo>
                  <a:pt x="1031748" y="28702"/>
                </a:lnTo>
                <a:lnTo>
                  <a:pt x="1021740" y="13855"/>
                </a:lnTo>
                <a:lnTo>
                  <a:pt x="1006906" y="3848"/>
                </a:lnTo>
                <a:lnTo>
                  <a:pt x="1006856" y="46837"/>
                </a:lnTo>
                <a:lnTo>
                  <a:pt x="1006856" y="480745"/>
                </a:lnTo>
                <a:lnTo>
                  <a:pt x="1005433" y="487768"/>
                </a:lnTo>
                <a:lnTo>
                  <a:pt x="1001547" y="493522"/>
                </a:lnTo>
                <a:lnTo>
                  <a:pt x="995794" y="497420"/>
                </a:lnTo>
                <a:lnTo>
                  <a:pt x="988745" y="498856"/>
                </a:lnTo>
                <a:lnTo>
                  <a:pt x="927569" y="498856"/>
                </a:lnTo>
                <a:lnTo>
                  <a:pt x="928077" y="493941"/>
                </a:lnTo>
                <a:lnTo>
                  <a:pt x="928306" y="489026"/>
                </a:lnTo>
                <a:lnTo>
                  <a:pt x="928306" y="484111"/>
                </a:lnTo>
                <a:lnTo>
                  <a:pt x="920318" y="436156"/>
                </a:lnTo>
                <a:lnTo>
                  <a:pt x="898207" y="394042"/>
                </a:lnTo>
                <a:lnTo>
                  <a:pt x="864717" y="360553"/>
                </a:lnTo>
                <a:lnTo>
                  <a:pt x="822604" y="338442"/>
                </a:lnTo>
                <a:lnTo>
                  <a:pt x="774649" y="330454"/>
                </a:lnTo>
                <a:lnTo>
                  <a:pt x="726694" y="338442"/>
                </a:lnTo>
                <a:lnTo>
                  <a:pt x="684606" y="360553"/>
                </a:lnTo>
                <a:lnTo>
                  <a:pt x="651129" y="394042"/>
                </a:lnTo>
                <a:lnTo>
                  <a:pt x="629018" y="436156"/>
                </a:lnTo>
                <a:lnTo>
                  <a:pt x="621042" y="484111"/>
                </a:lnTo>
                <a:lnTo>
                  <a:pt x="621042" y="489026"/>
                </a:lnTo>
                <a:lnTo>
                  <a:pt x="621271" y="493941"/>
                </a:lnTo>
                <a:lnTo>
                  <a:pt x="621792" y="498856"/>
                </a:lnTo>
                <a:lnTo>
                  <a:pt x="532942" y="498856"/>
                </a:lnTo>
                <a:lnTo>
                  <a:pt x="533057" y="498703"/>
                </a:lnTo>
                <a:lnTo>
                  <a:pt x="536727" y="480568"/>
                </a:lnTo>
                <a:lnTo>
                  <a:pt x="536727" y="429336"/>
                </a:lnTo>
                <a:lnTo>
                  <a:pt x="534111" y="411022"/>
                </a:lnTo>
                <a:lnTo>
                  <a:pt x="526897" y="396811"/>
                </a:lnTo>
                <a:lnTo>
                  <a:pt x="516026" y="387972"/>
                </a:lnTo>
                <a:lnTo>
                  <a:pt x="502450" y="385800"/>
                </a:lnTo>
                <a:lnTo>
                  <a:pt x="493433" y="385800"/>
                </a:lnTo>
                <a:lnTo>
                  <a:pt x="445287" y="375805"/>
                </a:lnTo>
                <a:lnTo>
                  <a:pt x="405485" y="348703"/>
                </a:lnTo>
                <a:lnTo>
                  <a:pt x="378396" y="308902"/>
                </a:lnTo>
                <a:lnTo>
                  <a:pt x="368388" y="260756"/>
                </a:lnTo>
                <a:lnTo>
                  <a:pt x="378396" y="212610"/>
                </a:lnTo>
                <a:lnTo>
                  <a:pt x="405485" y="172783"/>
                </a:lnTo>
                <a:lnTo>
                  <a:pt x="445287" y="145669"/>
                </a:lnTo>
                <a:lnTo>
                  <a:pt x="493433" y="135661"/>
                </a:lnTo>
                <a:lnTo>
                  <a:pt x="502450" y="135661"/>
                </a:lnTo>
                <a:lnTo>
                  <a:pt x="516026" y="133515"/>
                </a:lnTo>
                <a:lnTo>
                  <a:pt x="526897" y="124688"/>
                </a:lnTo>
                <a:lnTo>
                  <a:pt x="534111" y="110464"/>
                </a:lnTo>
                <a:lnTo>
                  <a:pt x="534581" y="107162"/>
                </a:lnTo>
                <a:lnTo>
                  <a:pt x="536727" y="92138"/>
                </a:lnTo>
                <a:lnTo>
                  <a:pt x="536727" y="46659"/>
                </a:lnTo>
                <a:lnTo>
                  <a:pt x="533082" y="28727"/>
                </a:lnTo>
                <a:lnTo>
                  <a:pt x="988745" y="28727"/>
                </a:lnTo>
                <a:lnTo>
                  <a:pt x="995794" y="30149"/>
                </a:lnTo>
                <a:lnTo>
                  <a:pt x="1001547" y="34036"/>
                </a:lnTo>
                <a:lnTo>
                  <a:pt x="1005433" y="39789"/>
                </a:lnTo>
                <a:lnTo>
                  <a:pt x="1006856" y="46837"/>
                </a:lnTo>
                <a:lnTo>
                  <a:pt x="1006856" y="3848"/>
                </a:lnTo>
                <a:lnTo>
                  <a:pt x="988745" y="165"/>
                </a:lnTo>
                <a:lnTo>
                  <a:pt x="508165" y="165"/>
                </a:lnTo>
                <a:lnTo>
                  <a:pt x="508165" y="46659"/>
                </a:lnTo>
                <a:lnTo>
                  <a:pt x="508165" y="100533"/>
                </a:lnTo>
                <a:lnTo>
                  <a:pt x="505714" y="105562"/>
                </a:lnTo>
                <a:lnTo>
                  <a:pt x="504278" y="107162"/>
                </a:lnTo>
                <a:lnTo>
                  <a:pt x="503936" y="107099"/>
                </a:lnTo>
                <a:lnTo>
                  <a:pt x="493433" y="107099"/>
                </a:lnTo>
                <a:lnTo>
                  <a:pt x="445477" y="115087"/>
                </a:lnTo>
                <a:lnTo>
                  <a:pt x="403377" y="137198"/>
                </a:lnTo>
                <a:lnTo>
                  <a:pt x="369912" y="170688"/>
                </a:lnTo>
                <a:lnTo>
                  <a:pt x="347802" y="212801"/>
                </a:lnTo>
                <a:lnTo>
                  <a:pt x="339826" y="260756"/>
                </a:lnTo>
                <a:lnTo>
                  <a:pt x="347802" y="308724"/>
                </a:lnTo>
                <a:lnTo>
                  <a:pt x="369912" y="350812"/>
                </a:lnTo>
                <a:lnTo>
                  <a:pt x="403377" y="384289"/>
                </a:lnTo>
                <a:lnTo>
                  <a:pt x="445477" y="406387"/>
                </a:lnTo>
                <a:lnTo>
                  <a:pt x="493433" y="414362"/>
                </a:lnTo>
                <a:lnTo>
                  <a:pt x="504278" y="414362"/>
                </a:lnTo>
                <a:lnTo>
                  <a:pt x="505714" y="415963"/>
                </a:lnTo>
                <a:lnTo>
                  <a:pt x="508165" y="420992"/>
                </a:lnTo>
                <a:lnTo>
                  <a:pt x="508165" y="480568"/>
                </a:lnTo>
                <a:lnTo>
                  <a:pt x="506742" y="487616"/>
                </a:lnTo>
                <a:lnTo>
                  <a:pt x="502869" y="493369"/>
                </a:lnTo>
                <a:lnTo>
                  <a:pt x="497103" y="497255"/>
                </a:lnTo>
                <a:lnTo>
                  <a:pt x="490054" y="498678"/>
                </a:lnTo>
                <a:lnTo>
                  <a:pt x="434644" y="498678"/>
                </a:lnTo>
                <a:lnTo>
                  <a:pt x="423341" y="499643"/>
                </a:lnTo>
                <a:lnTo>
                  <a:pt x="390550" y="526211"/>
                </a:lnTo>
                <a:lnTo>
                  <a:pt x="391414" y="533463"/>
                </a:lnTo>
                <a:lnTo>
                  <a:pt x="391414" y="542721"/>
                </a:lnTo>
                <a:lnTo>
                  <a:pt x="382092" y="588695"/>
                </a:lnTo>
                <a:lnTo>
                  <a:pt x="356717" y="626287"/>
                </a:lnTo>
                <a:lnTo>
                  <a:pt x="319112" y="651662"/>
                </a:lnTo>
                <a:lnTo>
                  <a:pt x="273100" y="660971"/>
                </a:lnTo>
                <a:lnTo>
                  <a:pt x="227139" y="651662"/>
                </a:lnTo>
                <a:lnTo>
                  <a:pt x="189547" y="626287"/>
                </a:lnTo>
                <a:lnTo>
                  <a:pt x="164172" y="588695"/>
                </a:lnTo>
                <a:lnTo>
                  <a:pt x="154863" y="542721"/>
                </a:lnTo>
                <a:lnTo>
                  <a:pt x="154863" y="533463"/>
                </a:lnTo>
                <a:lnTo>
                  <a:pt x="155714" y="526211"/>
                </a:lnTo>
                <a:lnTo>
                  <a:pt x="153492" y="519010"/>
                </a:lnTo>
                <a:lnTo>
                  <a:pt x="111556" y="498678"/>
                </a:lnTo>
                <a:lnTo>
                  <a:pt x="56146" y="498678"/>
                </a:lnTo>
                <a:lnTo>
                  <a:pt x="49136" y="497255"/>
                </a:lnTo>
                <a:lnTo>
                  <a:pt x="43395" y="493369"/>
                </a:lnTo>
                <a:lnTo>
                  <a:pt x="39522" y="487616"/>
                </a:lnTo>
                <a:lnTo>
                  <a:pt x="38100" y="480568"/>
                </a:lnTo>
                <a:lnTo>
                  <a:pt x="38100" y="46659"/>
                </a:lnTo>
                <a:lnTo>
                  <a:pt x="39522" y="39611"/>
                </a:lnTo>
                <a:lnTo>
                  <a:pt x="43395" y="33858"/>
                </a:lnTo>
                <a:lnTo>
                  <a:pt x="49136" y="29984"/>
                </a:lnTo>
                <a:lnTo>
                  <a:pt x="56146" y="28549"/>
                </a:lnTo>
                <a:lnTo>
                  <a:pt x="484339" y="28549"/>
                </a:lnTo>
                <a:lnTo>
                  <a:pt x="484517" y="28727"/>
                </a:lnTo>
                <a:lnTo>
                  <a:pt x="490918" y="28727"/>
                </a:lnTo>
                <a:lnTo>
                  <a:pt x="497103" y="29984"/>
                </a:lnTo>
                <a:lnTo>
                  <a:pt x="502869" y="33858"/>
                </a:lnTo>
                <a:lnTo>
                  <a:pt x="506742" y="39611"/>
                </a:lnTo>
                <a:lnTo>
                  <a:pt x="508165" y="46659"/>
                </a:lnTo>
                <a:lnTo>
                  <a:pt x="508165" y="165"/>
                </a:lnTo>
                <a:lnTo>
                  <a:pt x="490867" y="165"/>
                </a:lnTo>
                <a:lnTo>
                  <a:pt x="490054" y="0"/>
                </a:lnTo>
                <a:lnTo>
                  <a:pt x="56146" y="0"/>
                </a:lnTo>
                <a:lnTo>
                  <a:pt x="38023" y="3670"/>
                </a:lnTo>
                <a:lnTo>
                  <a:pt x="23202" y="13690"/>
                </a:lnTo>
                <a:lnTo>
                  <a:pt x="13208" y="28524"/>
                </a:lnTo>
                <a:lnTo>
                  <a:pt x="9537" y="46659"/>
                </a:lnTo>
                <a:lnTo>
                  <a:pt x="9537" y="480568"/>
                </a:lnTo>
                <a:lnTo>
                  <a:pt x="13208" y="498678"/>
                </a:lnTo>
                <a:lnTo>
                  <a:pt x="23202" y="513549"/>
                </a:lnTo>
                <a:lnTo>
                  <a:pt x="38023" y="523557"/>
                </a:lnTo>
                <a:lnTo>
                  <a:pt x="56146" y="527240"/>
                </a:lnTo>
                <a:lnTo>
                  <a:pt x="119964" y="527240"/>
                </a:lnTo>
                <a:lnTo>
                  <a:pt x="124866" y="529805"/>
                </a:lnTo>
                <a:lnTo>
                  <a:pt x="126352" y="531177"/>
                </a:lnTo>
                <a:lnTo>
                  <a:pt x="126301" y="542721"/>
                </a:lnTo>
                <a:lnTo>
                  <a:pt x="133794" y="589076"/>
                </a:lnTo>
                <a:lnTo>
                  <a:pt x="154660" y="629361"/>
                </a:lnTo>
                <a:lnTo>
                  <a:pt x="186461" y="661162"/>
                </a:lnTo>
                <a:lnTo>
                  <a:pt x="226758" y="682028"/>
                </a:lnTo>
                <a:lnTo>
                  <a:pt x="273100" y="689533"/>
                </a:lnTo>
                <a:lnTo>
                  <a:pt x="319481" y="682028"/>
                </a:lnTo>
                <a:lnTo>
                  <a:pt x="359791" y="661162"/>
                </a:lnTo>
                <a:lnTo>
                  <a:pt x="391604" y="629361"/>
                </a:lnTo>
                <a:lnTo>
                  <a:pt x="412470" y="589076"/>
                </a:lnTo>
                <a:lnTo>
                  <a:pt x="419976" y="542721"/>
                </a:lnTo>
                <a:lnTo>
                  <a:pt x="419912" y="531177"/>
                </a:lnTo>
                <a:lnTo>
                  <a:pt x="421398" y="529805"/>
                </a:lnTo>
                <a:lnTo>
                  <a:pt x="426250" y="527240"/>
                </a:lnTo>
                <a:lnTo>
                  <a:pt x="490054" y="527240"/>
                </a:lnTo>
                <a:lnTo>
                  <a:pt x="490283" y="527418"/>
                </a:lnTo>
                <a:lnTo>
                  <a:pt x="642810" y="527418"/>
                </a:lnTo>
                <a:lnTo>
                  <a:pt x="646861" y="525475"/>
                </a:lnTo>
                <a:lnTo>
                  <a:pt x="652284" y="518731"/>
                </a:lnTo>
                <a:lnTo>
                  <a:pt x="653313" y="514273"/>
                </a:lnTo>
                <a:lnTo>
                  <a:pt x="652399" y="510044"/>
                </a:lnTo>
                <a:lnTo>
                  <a:pt x="651167" y="503593"/>
                </a:lnTo>
                <a:lnTo>
                  <a:pt x="650303" y="497103"/>
                </a:lnTo>
                <a:lnTo>
                  <a:pt x="649782" y="490601"/>
                </a:lnTo>
                <a:lnTo>
                  <a:pt x="649605" y="484111"/>
                </a:lnTo>
                <a:lnTo>
                  <a:pt x="659612" y="435965"/>
                </a:lnTo>
                <a:lnTo>
                  <a:pt x="686701" y="396138"/>
                </a:lnTo>
                <a:lnTo>
                  <a:pt x="726503" y="369023"/>
                </a:lnTo>
                <a:lnTo>
                  <a:pt x="774649" y="359016"/>
                </a:lnTo>
                <a:lnTo>
                  <a:pt x="822794" y="369023"/>
                </a:lnTo>
                <a:lnTo>
                  <a:pt x="862622" y="396138"/>
                </a:lnTo>
                <a:lnTo>
                  <a:pt x="889736" y="435965"/>
                </a:lnTo>
                <a:lnTo>
                  <a:pt x="899744" y="484111"/>
                </a:lnTo>
                <a:lnTo>
                  <a:pt x="899566" y="490601"/>
                </a:lnTo>
                <a:lnTo>
                  <a:pt x="899033" y="497103"/>
                </a:lnTo>
                <a:lnTo>
                  <a:pt x="898131" y="503593"/>
                </a:lnTo>
                <a:lnTo>
                  <a:pt x="896886" y="510044"/>
                </a:lnTo>
                <a:lnTo>
                  <a:pt x="895972" y="514273"/>
                </a:lnTo>
                <a:lnTo>
                  <a:pt x="897001" y="518731"/>
                </a:lnTo>
                <a:lnTo>
                  <a:pt x="902436" y="525475"/>
                </a:lnTo>
                <a:lnTo>
                  <a:pt x="906551" y="527418"/>
                </a:lnTo>
                <a:lnTo>
                  <a:pt x="988745" y="527418"/>
                </a:lnTo>
                <a:lnTo>
                  <a:pt x="1006906" y="523735"/>
                </a:lnTo>
                <a:lnTo>
                  <a:pt x="1021740" y="513715"/>
                </a:lnTo>
                <a:lnTo>
                  <a:pt x="1031748" y="498881"/>
                </a:lnTo>
                <a:lnTo>
                  <a:pt x="1035418" y="480745"/>
                </a:lnTo>
                <a:lnTo>
                  <a:pt x="1035418" y="46837"/>
                </a:lnTo>
                <a:close/>
              </a:path>
              <a:path w="1242695" h="1257934">
                <a:moveTo>
                  <a:pt x="1242656" y="776922"/>
                </a:moveTo>
                <a:lnTo>
                  <a:pt x="1238986" y="758812"/>
                </a:lnTo>
                <a:lnTo>
                  <a:pt x="1228966" y="743953"/>
                </a:lnTo>
                <a:lnTo>
                  <a:pt x="1214120" y="733933"/>
                </a:lnTo>
                <a:lnTo>
                  <a:pt x="1214094" y="776922"/>
                </a:lnTo>
                <a:lnTo>
                  <a:pt x="1214094" y="1210830"/>
                </a:lnTo>
                <a:lnTo>
                  <a:pt x="1212672" y="1217879"/>
                </a:lnTo>
                <a:lnTo>
                  <a:pt x="1208786" y="1223632"/>
                </a:lnTo>
                <a:lnTo>
                  <a:pt x="1203032" y="1227518"/>
                </a:lnTo>
                <a:lnTo>
                  <a:pt x="1195984" y="1228940"/>
                </a:lnTo>
                <a:lnTo>
                  <a:pt x="762076" y="1228940"/>
                </a:lnTo>
                <a:lnTo>
                  <a:pt x="755040" y="1227518"/>
                </a:lnTo>
                <a:lnTo>
                  <a:pt x="749274" y="1223632"/>
                </a:lnTo>
                <a:lnTo>
                  <a:pt x="745401" y="1217879"/>
                </a:lnTo>
                <a:lnTo>
                  <a:pt x="743978" y="1210830"/>
                </a:lnTo>
                <a:lnTo>
                  <a:pt x="743978" y="1156970"/>
                </a:lnTo>
                <a:lnTo>
                  <a:pt x="746480" y="1151940"/>
                </a:lnTo>
                <a:lnTo>
                  <a:pt x="747852" y="1150340"/>
                </a:lnTo>
                <a:lnTo>
                  <a:pt x="748258" y="1150340"/>
                </a:lnTo>
                <a:lnTo>
                  <a:pt x="748601" y="1150404"/>
                </a:lnTo>
                <a:lnTo>
                  <a:pt x="758710" y="1150404"/>
                </a:lnTo>
                <a:lnTo>
                  <a:pt x="759053" y="1150340"/>
                </a:lnTo>
                <a:lnTo>
                  <a:pt x="806678" y="1142415"/>
                </a:lnTo>
                <a:lnTo>
                  <a:pt x="848779" y="1120292"/>
                </a:lnTo>
                <a:lnTo>
                  <a:pt x="882269" y="1086802"/>
                </a:lnTo>
                <a:lnTo>
                  <a:pt x="904392" y="1044702"/>
                </a:lnTo>
                <a:lnTo>
                  <a:pt x="912368" y="996734"/>
                </a:lnTo>
                <a:lnTo>
                  <a:pt x="904392" y="948778"/>
                </a:lnTo>
                <a:lnTo>
                  <a:pt x="882269" y="906665"/>
                </a:lnTo>
                <a:lnTo>
                  <a:pt x="848779" y="873175"/>
                </a:lnTo>
                <a:lnTo>
                  <a:pt x="806678" y="851065"/>
                </a:lnTo>
                <a:lnTo>
                  <a:pt x="759053" y="843127"/>
                </a:lnTo>
                <a:lnTo>
                  <a:pt x="758710" y="843076"/>
                </a:lnTo>
                <a:lnTo>
                  <a:pt x="748423" y="843076"/>
                </a:lnTo>
                <a:lnTo>
                  <a:pt x="748144" y="843127"/>
                </a:lnTo>
                <a:lnTo>
                  <a:pt x="747852" y="843127"/>
                </a:lnTo>
                <a:lnTo>
                  <a:pt x="746480" y="841527"/>
                </a:lnTo>
                <a:lnTo>
                  <a:pt x="743978" y="836561"/>
                </a:lnTo>
                <a:lnTo>
                  <a:pt x="743978" y="776922"/>
                </a:lnTo>
                <a:lnTo>
                  <a:pt x="745401" y="769874"/>
                </a:lnTo>
                <a:lnTo>
                  <a:pt x="749274" y="764120"/>
                </a:lnTo>
                <a:lnTo>
                  <a:pt x="755040" y="760247"/>
                </a:lnTo>
                <a:lnTo>
                  <a:pt x="762076" y="758812"/>
                </a:lnTo>
                <a:lnTo>
                  <a:pt x="817486" y="758812"/>
                </a:lnTo>
                <a:lnTo>
                  <a:pt x="828827" y="757859"/>
                </a:lnTo>
                <a:lnTo>
                  <a:pt x="861593" y="731291"/>
                </a:lnTo>
                <a:lnTo>
                  <a:pt x="860793" y="724027"/>
                </a:lnTo>
                <a:lnTo>
                  <a:pt x="860793" y="714781"/>
                </a:lnTo>
                <a:lnTo>
                  <a:pt x="870089" y="668807"/>
                </a:lnTo>
                <a:lnTo>
                  <a:pt x="895451" y="631215"/>
                </a:lnTo>
                <a:lnTo>
                  <a:pt x="933043" y="605840"/>
                </a:lnTo>
                <a:lnTo>
                  <a:pt x="979030" y="596531"/>
                </a:lnTo>
                <a:lnTo>
                  <a:pt x="1025029" y="605840"/>
                </a:lnTo>
                <a:lnTo>
                  <a:pt x="1062621" y="631215"/>
                </a:lnTo>
                <a:lnTo>
                  <a:pt x="1087983" y="668807"/>
                </a:lnTo>
                <a:lnTo>
                  <a:pt x="1097280" y="714781"/>
                </a:lnTo>
                <a:lnTo>
                  <a:pt x="1097280" y="724027"/>
                </a:lnTo>
                <a:lnTo>
                  <a:pt x="1096429" y="731291"/>
                </a:lnTo>
                <a:lnTo>
                  <a:pt x="1098651" y="738479"/>
                </a:lnTo>
                <a:lnTo>
                  <a:pt x="1140574" y="758812"/>
                </a:lnTo>
                <a:lnTo>
                  <a:pt x="1195984" y="758812"/>
                </a:lnTo>
                <a:lnTo>
                  <a:pt x="1203032" y="760247"/>
                </a:lnTo>
                <a:lnTo>
                  <a:pt x="1208786" y="764120"/>
                </a:lnTo>
                <a:lnTo>
                  <a:pt x="1212672" y="769874"/>
                </a:lnTo>
                <a:lnTo>
                  <a:pt x="1214094" y="776922"/>
                </a:lnTo>
                <a:lnTo>
                  <a:pt x="1214094" y="733933"/>
                </a:lnTo>
                <a:lnTo>
                  <a:pt x="1195984" y="730262"/>
                </a:lnTo>
                <a:lnTo>
                  <a:pt x="1132179" y="730262"/>
                </a:lnTo>
                <a:lnTo>
                  <a:pt x="1127264" y="727684"/>
                </a:lnTo>
                <a:lnTo>
                  <a:pt x="1125778" y="726313"/>
                </a:lnTo>
                <a:lnTo>
                  <a:pt x="1125842" y="714781"/>
                </a:lnTo>
                <a:lnTo>
                  <a:pt x="1118349" y="668426"/>
                </a:lnTo>
                <a:lnTo>
                  <a:pt x="1097483" y="628129"/>
                </a:lnTo>
                <a:lnTo>
                  <a:pt x="1065872" y="596531"/>
                </a:lnTo>
                <a:lnTo>
                  <a:pt x="1065682" y="596328"/>
                </a:lnTo>
                <a:lnTo>
                  <a:pt x="1025385" y="575462"/>
                </a:lnTo>
                <a:lnTo>
                  <a:pt x="979030" y="567969"/>
                </a:lnTo>
                <a:lnTo>
                  <a:pt x="932688" y="575462"/>
                </a:lnTo>
                <a:lnTo>
                  <a:pt x="892390" y="596328"/>
                </a:lnTo>
                <a:lnTo>
                  <a:pt x="860590" y="628129"/>
                </a:lnTo>
                <a:lnTo>
                  <a:pt x="839724" y="668426"/>
                </a:lnTo>
                <a:lnTo>
                  <a:pt x="832231" y="714781"/>
                </a:lnTo>
                <a:lnTo>
                  <a:pt x="832231" y="726313"/>
                </a:lnTo>
                <a:lnTo>
                  <a:pt x="830745" y="727748"/>
                </a:lnTo>
                <a:lnTo>
                  <a:pt x="825893" y="730262"/>
                </a:lnTo>
                <a:lnTo>
                  <a:pt x="762076" y="730262"/>
                </a:lnTo>
                <a:lnTo>
                  <a:pt x="743915" y="733933"/>
                </a:lnTo>
                <a:lnTo>
                  <a:pt x="729081" y="743953"/>
                </a:lnTo>
                <a:lnTo>
                  <a:pt x="719086" y="758786"/>
                </a:lnTo>
                <a:lnTo>
                  <a:pt x="715416" y="776922"/>
                </a:lnTo>
                <a:lnTo>
                  <a:pt x="715416" y="828167"/>
                </a:lnTo>
                <a:lnTo>
                  <a:pt x="718032" y="846467"/>
                </a:lnTo>
                <a:lnTo>
                  <a:pt x="725246" y="860679"/>
                </a:lnTo>
                <a:lnTo>
                  <a:pt x="736142" y="869492"/>
                </a:lnTo>
                <a:lnTo>
                  <a:pt x="749744" y="871639"/>
                </a:lnTo>
                <a:lnTo>
                  <a:pt x="758710" y="871639"/>
                </a:lnTo>
                <a:lnTo>
                  <a:pt x="806869" y="881646"/>
                </a:lnTo>
                <a:lnTo>
                  <a:pt x="846683" y="908761"/>
                </a:lnTo>
                <a:lnTo>
                  <a:pt x="873798" y="948588"/>
                </a:lnTo>
                <a:lnTo>
                  <a:pt x="883805" y="996734"/>
                </a:lnTo>
                <a:lnTo>
                  <a:pt x="873798" y="1044892"/>
                </a:lnTo>
                <a:lnTo>
                  <a:pt x="846683" y="1084719"/>
                </a:lnTo>
                <a:lnTo>
                  <a:pt x="806869" y="1111821"/>
                </a:lnTo>
                <a:lnTo>
                  <a:pt x="758710" y="1121841"/>
                </a:lnTo>
                <a:lnTo>
                  <a:pt x="749744" y="1121841"/>
                </a:lnTo>
                <a:lnTo>
                  <a:pt x="736142" y="1123975"/>
                </a:lnTo>
                <a:lnTo>
                  <a:pt x="725246" y="1132801"/>
                </a:lnTo>
                <a:lnTo>
                  <a:pt x="718032" y="1147025"/>
                </a:lnTo>
                <a:lnTo>
                  <a:pt x="715416" y="1165364"/>
                </a:lnTo>
                <a:lnTo>
                  <a:pt x="715416" y="1210830"/>
                </a:lnTo>
                <a:lnTo>
                  <a:pt x="719074" y="1228940"/>
                </a:lnTo>
                <a:lnTo>
                  <a:pt x="729081" y="1243812"/>
                </a:lnTo>
                <a:lnTo>
                  <a:pt x="743915" y="1253820"/>
                </a:lnTo>
                <a:lnTo>
                  <a:pt x="762076" y="1257503"/>
                </a:lnTo>
                <a:lnTo>
                  <a:pt x="1195984" y="1257503"/>
                </a:lnTo>
                <a:lnTo>
                  <a:pt x="1214120" y="1253820"/>
                </a:lnTo>
                <a:lnTo>
                  <a:pt x="1228966" y="1243812"/>
                </a:lnTo>
                <a:lnTo>
                  <a:pt x="1238986" y="1228940"/>
                </a:lnTo>
                <a:lnTo>
                  <a:pt x="1242656" y="1210830"/>
                </a:lnTo>
                <a:lnTo>
                  <a:pt x="1242656" y="776922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 txBox="1"/>
          <p:nvPr/>
        </p:nvSpPr>
        <p:spPr>
          <a:xfrm>
            <a:off x="1016000" y="5522597"/>
            <a:ext cx="3158490" cy="16471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100"/>
              </a:spcBef>
            </a:pPr>
            <a:r>
              <a:rPr sz="5000" b="1" spc="-490" dirty="0">
                <a:solidFill>
                  <a:srgbClr val="1C1233"/>
                </a:solidFill>
                <a:latin typeface="Verdana"/>
                <a:cs typeface="Verdana"/>
              </a:rPr>
              <a:t>Free  </a:t>
            </a:r>
            <a:r>
              <a:rPr sz="5000" b="1" spc="-400" dirty="0">
                <a:solidFill>
                  <a:srgbClr val="1C1233"/>
                </a:solidFill>
                <a:latin typeface="Verdana"/>
                <a:cs typeface="Verdana"/>
              </a:rPr>
              <a:t>R</a:t>
            </a:r>
            <a:r>
              <a:rPr sz="5000" b="1" spc="-615" dirty="0">
                <a:solidFill>
                  <a:srgbClr val="1C1233"/>
                </a:solidFill>
                <a:latin typeface="Verdana"/>
                <a:cs typeface="Verdana"/>
              </a:rPr>
              <a:t>e</a:t>
            </a:r>
            <a:r>
              <a:rPr sz="5000" b="1" spc="-490" dirty="0">
                <a:solidFill>
                  <a:srgbClr val="1C1233"/>
                </a:solidFill>
                <a:latin typeface="Verdana"/>
                <a:cs typeface="Verdana"/>
              </a:rPr>
              <a:t>s</a:t>
            </a:r>
            <a:r>
              <a:rPr sz="5000" b="1" spc="-400" dirty="0">
                <a:solidFill>
                  <a:srgbClr val="1C1233"/>
                </a:solidFill>
                <a:latin typeface="Verdana"/>
                <a:cs typeface="Verdana"/>
              </a:rPr>
              <a:t>o</a:t>
            </a:r>
            <a:r>
              <a:rPr sz="5000" b="1" spc="-525" dirty="0">
                <a:solidFill>
                  <a:srgbClr val="1C1233"/>
                </a:solidFill>
                <a:latin typeface="Verdana"/>
                <a:cs typeface="Verdana"/>
              </a:rPr>
              <a:t>u</a:t>
            </a:r>
            <a:r>
              <a:rPr sz="5000" b="1" spc="-395" dirty="0">
                <a:solidFill>
                  <a:srgbClr val="1C1233"/>
                </a:solidFill>
                <a:latin typeface="Verdana"/>
                <a:cs typeface="Verdana"/>
              </a:rPr>
              <a:t>r</a:t>
            </a:r>
            <a:r>
              <a:rPr sz="5000" b="1" spc="-425" dirty="0">
                <a:solidFill>
                  <a:srgbClr val="1C1233"/>
                </a:solidFill>
                <a:latin typeface="Verdana"/>
                <a:cs typeface="Verdana"/>
              </a:rPr>
              <a:t>c</a:t>
            </a:r>
            <a:r>
              <a:rPr sz="5000" b="1" spc="-615" dirty="0">
                <a:solidFill>
                  <a:srgbClr val="1C1233"/>
                </a:solidFill>
                <a:latin typeface="Verdana"/>
                <a:cs typeface="Verdana"/>
              </a:rPr>
              <a:t>e</a:t>
            </a:r>
            <a:r>
              <a:rPr sz="5000" b="1" spc="-434" dirty="0">
                <a:solidFill>
                  <a:srgbClr val="1C1233"/>
                </a:solidFill>
                <a:latin typeface="Verdana"/>
                <a:cs typeface="Verdana"/>
              </a:rPr>
              <a:t>s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016000" y="7391135"/>
            <a:ext cx="3035935" cy="1868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sz="2600" spc="-75" dirty="0">
                <a:solidFill>
                  <a:srgbClr val="1C1233"/>
                </a:solidFill>
                <a:latin typeface="Verdana"/>
                <a:cs typeface="Verdana"/>
              </a:rPr>
              <a:t>Use </a:t>
            </a:r>
            <a:r>
              <a:rPr sz="2600" spc="-120" dirty="0">
                <a:solidFill>
                  <a:srgbClr val="1C1233"/>
                </a:solidFill>
                <a:latin typeface="Verdana"/>
                <a:cs typeface="Verdana"/>
              </a:rPr>
              <a:t>these </a:t>
            </a:r>
            <a:r>
              <a:rPr sz="2600" spc="-170" dirty="0">
                <a:solidFill>
                  <a:srgbClr val="1C1233"/>
                </a:solidFill>
                <a:latin typeface="Verdana"/>
                <a:cs typeface="Verdana"/>
              </a:rPr>
              <a:t>free, 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recolourable </a:t>
            </a:r>
            <a:r>
              <a:rPr sz="2600" spc="-95" dirty="0">
                <a:solidFill>
                  <a:srgbClr val="1C1233"/>
                </a:solidFill>
                <a:latin typeface="Verdana"/>
                <a:cs typeface="Verdana"/>
              </a:rPr>
              <a:t>icons  </a:t>
            </a:r>
            <a:r>
              <a:rPr sz="2600" spc="-70" dirty="0">
                <a:solidFill>
                  <a:srgbClr val="1C1233"/>
                </a:solidFill>
                <a:latin typeface="Verdana"/>
                <a:cs typeface="Verdana"/>
              </a:rPr>
              <a:t>and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illustrations </a:t>
            </a:r>
            <a:r>
              <a:rPr sz="2600" spc="-114" dirty="0">
                <a:solidFill>
                  <a:srgbClr val="1C1233"/>
                </a:solidFill>
                <a:latin typeface="Verdana"/>
                <a:cs typeface="Verdana"/>
              </a:rPr>
              <a:t>in  </a:t>
            </a:r>
            <a:r>
              <a:rPr sz="2600" spc="-145" dirty="0">
                <a:solidFill>
                  <a:srgbClr val="1C1233"/>
                </a:solidFill>
                <a:latin typeface="Verdana"/>
                <a:cs typeface="Verdana"/>
              </a:rPr>
              <a:t>your </a:t>
            </a:r>
            <a:r>
              <a:rPr sz="2600" spc="-70" dirty="0">
                <a:solidFill>
                  <a:srgbClr val="1C1233"/>
                </a:solidFill>
                <a:latin typeface="Verdana"/>
                <a:cs typeface="Verdana"/>
              </a:rPr>
              <a:t>Canva</a:t>
            </a:r>
            <a:r>
              <a:rPr sz="2600" spc="-51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design.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258764" y="300723"/>
            <a:ext cx="1919605" cy="2488565"/>
            <a:chOff x="258764" y="300723"/>
            <a:chExt cx="1919605" cy="2488565"/>
          </a:xfrm>
        </p:grpSpPr>
        <p:sp>
          <p:nvSpPr>
            <p:cNvPr id="184" name="object 184"/>
            <p:cNvSpPr/>
            <p:nvPr/>
          </p:nvSpPr>
          <p:spPr>
            <a:xfrm>
              <a:off x="258764" y="300723"/>
              <a:ext cx="1426845" cy="1980564"/>
            </a:xfrm>
            <a:custGeom>
              <a:avLst/>
              <a:gdLst/>
              <a:ahLst/>
              <a:cxnLst/>
              <a:rect l="l" t="t" r="r" b="b"/>
              <a:pathLst>
                <a:path w="1426845" h="1980564">
                  <a:moveTo>
                    <a:pt x="52512" y="104704"/>
                  </a:moveTo>
                  <a:lnTo>
                    <a:pt x="32185" y="100552"/>
                  </a:lnTo>
                  <a:lnTo>
                    <a:pt x="15481" y="89270"/>
                  </a:lnTo>
                  <a:lnTo>
                    <a:pt x="4164" y="72617"/>
                  </a:lnTo>
                  <a:lnTo>
                    <a:pt x="0" y="52352"/>
                  </a:lnTo>
                  <a:lnTo>
                    <a:pt x="4164" y="32087"/>
                  </a:lnTo>
                  <a:lnTo>
                    <a:pt x="15481" y="15434"/>
                  </a:lnTo>
                  <a:lnTo>
                    <a:pt x="32185" y="4151"/>
                  </a:lnTo>
                  <a:lnTo>
                    <a:pt x="52512" y="0"/>
                  </a:lnTo>
                  <a:lnTo>
                    <a:pt x="73397" y="4151"/>
                  </a:lnTo>
                  <a:lnTo>
                    <a:pt x="90287" y="15434"/>
                  </a:lnTo>
                  <a:lnTo>
                    <a:pt x="101418" y="32087"/>
                  </a:lnTo>
                  <a:lnTo>
                    <a:pt x="105025" y="52352"/>
                  </a:lnTo>
                  <a:lnTo>
                    <a:pt x="100861" y="72617"/>
                  </a:lnTo>
                  <a:lnTo>
                    <a:pt x="89544" y="89270"/>
                  </a:lnTo>
                  <a:lnTo>
                    <a:pt x="72839" y="100552"/>
                  </a:lnTo>
                  <a:lnTo>
                    <a:pt x="52512" y="104704"/>
                  </a:lnTo>
                  <a:close/>
                </a:path>
                <a:path w="1426845" h="1980564">
                  <a:moveTo>
                    <a:pt x="713381" y="104704"/>
                  </a:moveTo>
                  <a:lnTo>
                    <a:pt x="693054" y="100552"/>
                  </a:lnTo>
                  <a:lnTo>
                    <a:pt x="676349" y="89270"/>
                  </a:lnTo>
                  <a:lnTo>
                    <a:pt x="665032" y="72617"/>
                  </a:lnTo>
                  <a:lnTo>
                    <a:pt x="660868" y="52352"/>
                  </a:lnTo>
                  <a:lnTo>
                    <a:pt x="665032" y="32087"/>
                  </a:lnTo>
                  <a:lnTo>
                    <a:pt x="676349" y="15434"/>
                  </a:lnTo>
                  <a:lnTo>
                    <a:pt x="693054" y="4151"/>
                  </a:lnTo>
                  <a:lnTo>
                    <a:pt x="713381" y="0"/>
                  </a:lnTo>
                  <a:lnTo>
                    <a:pt x="734126" y="4151"/>
                  </a:lnTo>
                  <a:lnTo>
                    <a:pt x="750784" y="15434"/>
                  </a:lnTo>
                  <a:lnTo>
                    <a:pt x="761868" y="32087"/>
                  </a:lnTo>
                  <a:lnTo>
                    <a:pt x="765894" y="52352"/>
                  </a:lnTo>
                  <a:lnTo>
                    <a:pt x="761729" y="72617"/>
                  </a:lnTo>
                  <a:lnTo>
                    <a:pt x="750412" y="89270"/>
                  </a:lnTo>
                  <a:lnTo>
                    <a:pt x="733708" y="100552"/>
                  </a:lnTo>
                  <a:lnTo>
                    <a:pt x="713381" y="104704"/>
                  </a:lnTo>
                  <a:close/>
                </a:path>
                <a:path w="1426845" h="1980564">
                  <a:moveTo>
                    <a:pt x="1374249" y="104704"/>
                  </a:moveTo>
                  <a:lnTo>
                    <a:pt x="1353922" y="100552"/>
                  </a:lnTo>
                  <a:lnTo>
                    <a:pt x="1337218" y="89270"/>
                  </a:lnTo>
                  <a:lnTo>
                    <a:pt x="1325901" y="72617"/>
                  </a:lnTo>
                  <a:lnTo>
                    <a:pt x="1321736" y="52352"/>
                  </a:lnTo>
                  <a:lnTo>
                    <a:pt x="1325901" y="32087"/>
                  </a:lnTo>
                  <a:lnTo>
                    <a:pt x="1337218" y="15434"/>
                  </a:lnTo>
                  <a:lnTo>
                    <a:pt x="1353922" y="4151"/>
                  </a:lnTo>
                  <a:lnTo>
                    <a:pt x="1374249" y="0"/>
                  </a:lnTo>
                  <a:lnTo>
                    <a:pt x="1394576" y="4151"/>
                  </a:lnTo>
                  <a:lnTo>
                    <a:pt x="1411281" y="15434"/>
                  </a:lnTo>
                  <a:lnTo>
                    <a:pt x="1422598" y="32087"/>
                  </a:lnTo>
                  <a:lnTo>
                    <a:pt x="1426762" y="52352"/>
                  </a:lnTo>
                  <a:lnTo>
                    <a:pt x="1422598" y="72617"/>
                  </a:lnTo>
                  <a:lnTo>
                    <a:pt x="1411281" y="89270"/>
                  </a:lnTo>
                  <a:lnTo>
                    <a:pt x="1394576" y="100552"/>
                  </a:lnTo>
                  <a:lnTo>
                    <a:pt x="1374249" y="104704"/>
                  </a:lnTo>
                  <a:close/>
                </a:path>
                <a:path w="1426845" h="1980564">
                  <a:moveTo>
                    <a:pt x="53503" y="729967"/>
                  </a:moveTo>
                  <a:lnTo>
                    <a:pt x="33176" y="725815"/>
                  </a:lnTo>
                  <a:lnTo>
                    <a:pt x="16472" y="714533"/>
                  </a:lnTo>
                  <a:lnTo>
                    <a:pt x="5155" y="697880"/>
                  </a:lnTo>
                  <a:lnTo>
                    <a:pt x="990" y="677615"/>
                  </a:lnTo>
                  <a:lnTo>
                    <a:pt x="5155" y="657350"/>
                  </a:lnTo>
                  <a:lnTo>
                    <a:pt x="16472" y="640697"/>
                  </a:lnTo>
                  <a:lnTo>
                    <a:pt x="33176" y="629414"/>
                  </a:lnTo>
                  <a:lnTo>
                    <a:pt x="53503" y="625263"/>
                  </a:lnTo>
                  <a:lnTo>
                    <a:pt x="73830" y="629414"/>
                  </a:lnTo>
                  <a:lnTo>
                    <a:pt x="90535" y="640697"/>
                  </a:lnTo>
                  <a:lnTo>
                    <a:pt x="101851" y="657350"/>
                  </a:lnTo>
                  <a:lnTo>
                    <a:pt x="106016" y="677615"/>
                  </a:lnTo>
                  <a:lnTo>
                    <a:pt x="101851" y="697880"/>
                  </a:lnTo>
                  <a:lnTo>
                    <a:pt x="90535" y="714533"/>
                  </a:lnTo>
                  <a:lnTo>
                    <a:pt x="73830" y="725815"/>
                  </a:lnTo>
                  <a:lnTo>
                    <a:pt x="53503" y="729967"/>
                  </a:lnTo>
                  <a:close/>
                </a:path>
                <a:path w="1426845" h="1980564">
                  <a:moveTo>
                    <a:pt x="713381" y="729967"/>
                  </a:moveTo>
                  <a:lnTo>
                    <a:pt x="693054" y="725815"/>
                  </a:lnTo>
                  <a:lnTo>
                    <a:pt x="676349" y="714533"/>
                  </a:lnTo>
                  <a:lnTo>
                    <a:pt x="665032" y="697880"/>
                  </a:lnTo>
                  <a:lnTo>
                    <a:pt x="660868" y="677615"/>
                  </a:lnTo>
                  <a:lnTo>
                    <a:pt x="665032" y="657350"/>
                  </a:lnTo>
                  <a:lnTo>
                    <a:pt x="676349" y="640697"/>
                  </a:lnTo>
                  <a:lnTo>
                    <a:pt x="693054" y="629414"/>
                  </a:lnTo>
                  <a:lnTo>
                    <a:pt x="713381" y="625263"/>
                  </a:lnTo>
                  <a:lnTo>
                    <a:pt x="734126" y="629414"/>
                  </a:lnTo>
                  <a:lnTo>
                    <a:pt x="750784" y="640697"/>
                  </a:lnTo>
                  <a:lnTo>
                    <a:pt x="761868" y="657350"/>
                  </a:lnTo>
                  <a:lnTo>
                    <a:pt x="765894" y="677615"/>
                  </a:lnTo>
                  <a:lnTo>
                    <a:pt x="761729" y="697880"/>
                  </a:lnTo>
                  <a:lnTo>
                    <a:pt x="750412" y="714533"/>
                  </a:lnTo>
                  <a:lnTo>
                    <a:pt x="733708" y="725815"/>
                  </a:lnTo>
                  <a:lnTo>
                    <a:pt x="713381" y="729967"/>
                  </a:lnTo>
                  <a:close/>
                </a:path>
                <a:path w="1426845" h="1980564">
                  <a:moveTo>
                    <a:pt x="1374249" y="729967"/>
                  </a:moveTo>
                  <a:lnTo>
                    <a:pt x="1353922" y="725815"/>
                  </a:lnTo>
                  <a:lnTo>
                    <a:pt x="1337218" y="714533"/>
                  </a:lnTo>
                  <a:lnTo>
                    <a:pt x="1325901" y="697880"/>
                  </a:lnTo>
                  <a:lnTo>
                    <a:pt x="1321736" y="677615"/>
                  </a:lnTo>
                  <a:lnTo>
                    <a:pt x="1325901" y="657350"/>
                  </a:lnTo>
                  <a:lnTo>
                    <a:pt x="1337218" y="640697"/>
                  </a:lnTo>
                  <a:lnTo>
                    <a:pt x="1353922" y="629414"/>
                  </a:lnTo>
                  <a:lnTo>
                    <a:pt x="1374249" y="625263"/>
                  </a:lnTo>
                  <a:lnTo>
                    <a:pt x="1394576" y="629414"/>
                  </a:lnTo>
                  <a:lnTo>
                    <a:pt x="1411281" y="640697"/>
                  </a:lnTo>
                  <a:lnTo>
                    <a:pt x="1422598" y="657350"/>
                  </a:lnTo>
                  <a:lnTo>
                    <a:pt x="1426762" y="677615"/>
                  </a:lnTo>
                  <a:lnTo>
                    <a:pt x="1422598" y="697880"/>
                  </a:lnTo>
                  <a:lnTo>
                    <a:pt x="1411281" y="714533"/>
                  </a:lnTo>
                  <a:lnTo>
                    <a:pt x="1394576" y="725815"/>
                  </a:lnTo>
                  <a:lnTo>
                    <a:pt x="1374249" y="729967"/>
                  </a:lnTo>
                  <a:close/>
                </a:path>
                <a:path w="1426845" h="1980564">
                  <a:moveTo>
                    <a:pt x="53503" y="1337450"/>
                  </a:moveTo>
                  <a:lnTo>
                    <a:pt x="33176" y="1333299"/>
                  </a:lnTo>
                  <a:lnTo>
                    <a:pt x="16472" y="1322016"/>
                  </a:lnTo>
                  <a:lnTo>
                    <a:pt x="5155" y="1305363"/>
                  </a:lnTo>
                  <a:lnTo>
                    <a:pt x="990" y="1285098"/>
                  </a:lnTo>
                  <a:lnTo>
                    <a:pt x="5155" y="1264833"/>
                  </a:lnTo>
                  <a:lnTo>
                    <a:pt x="16472" y="1248180"/>
                  </a:lnTo>
                  <a:lnTo>
                    <a:pt x="33176" y="1236898"/>
                  </a:lnTo>
                  <a:lnTo>
                    <a:pt x="53503" y="1232746"/>
                  </a:lnTo>
                  <a:lnTo>
                    <a:pt x="73830" y="1236898"/>
                  </a:lnTo>
                  <a:lnTo>
                    <a:pt x="90535" y="1248180"/>
                  </a:lnTo>
                  <a:lnTo>
                    <a:pt x="101851" y="1264833"/>
                  </a:lnTo>
                  <a:lnTo>
                    <a:pt x="106016" y="1285098"/>
                  </a:lnTo>
                  <a:lnTo>
                    <a:pt x="101851" y="1305363"/>
                  </a:lnTo>
                  <a:lnTo>
                    <a:pt x="90535" y="1322016"/>
                  </a:lnTo>
                  <a:lnTo>
                    <a:pt x="73830" y="1333299"/>
                  </a:lnTo>
                  <a:lnTo>
                    <a:pt x="53503" y="1337450"/>
                  </a:lnTo>
                  <a:close/>
                </a:path>
                <a:path w="1426845" h="1980564">
                  <a:moveTo>
                    <a:pt x="713381" y="1337450"/>
                  </a:moveTo>
                  <a:lnTo>
                    <a:pt x="693054" y="1333299"/>
                  </a:lnTo>
                  <a:lnTo>
                    <a:pt x="676349" y="1322016"/>
                  </a:lnTo>
                  <a:lnTo>
                    <a:pt x="665032" y="1305363"/>
                  </a:lnTo>
                  <a:lnTo>
                    <a:pt x="660868" y="1285098"/>
                  </a:lnTo>
                  <a:lnTo>
                    <a:pt x="665032" y="1264833"/>
                  </a:lnTo>
                  <a:lnTo>
                    <a:pt x="676349" y="1248180"/>
                  </a:lnTo>
                  <a:lnTo>
                    <a:pt x="693054" y="1236898"/>
                  </a:lnTo>
                  <a:lnTo>
                    <a:pt x="713381" y="1232746"/>
                  </a:lnTo>
                  <a:lnTo>
                    <a:pt x="734265" y="1236898"/>
                  </a:lnTo>
                  <a:lnTo>
                    <a:pt x="751155" y="1248180"/>
                  </a:lnTo>
                  <a:lnTo>
                    <a:pt x="762286" y="1264833"/>
                  </a:lnTo>
                  <a:lnTo>
                    <a:pt x="765894" y="1285098"/>
                  </a:lnTo>
                  <a:lnTo>
                    <a:pt x="761729" y="1305363"/>
                  </a:lnTo>
                  <a:lnTo>
                    <a:pt x="750412" y="1322016"/>
                  </a:lnTo>
                  <a:lnTo>
                    <a:pt x="733708" y="1333299"/>
                  </a:lnTo>
                  <a:lnTo>
                    <a:pt x="713381" y="1337450"/>
                  </a:lnTo>
                  <a:close/>
                </a:path>
                <a:path w="1426845" h="1980564">
                  <a:moveTo>
                    <a:pt x="1374249" y="1337450"/>
                  </a:moveTo>
                  <a:lnTo>
                    <a:pt x="1353922" y="1333299"/>
                  </a:lnTo>
                  <a:lnTo>
                    <a:pt x="1337218" y="1322016"/>
                  </a:lnTo>
                  <a:lnTo>
                    <a:pt x="1325901" y="1305363"/>
                  </a:lnTo>
                  <a:lnTo>
                    <a:pt x="1321736" y="1285098"/>
                  </a:lnTo>
                  <a:lnTo>
                    <a:pt x="1325901" y="1264833"/>
                  </a:lnTo>
                  <a:lnTo>
                    <a:pt x="1337218" y="1248180"/>
                  </a:lnTo>
                  <a:lnTo>
                    <a:pt x="1353922" y="1236898"/>
                  </a:lnTo>
                  <a:lnTo>
                    <a:pt x="1374249" y="1232746"/>
                  </a:lnTo>
                  <a:lnTo>
                    <a:pt x="1394576" y="1236898"/>
                  </a:lnTo>
                  <a:lnTo>
                    <a:pt x="1411281" y="1248180"/>
                  </a:lnTo>
                  <a:lnTo>
                    <a:pt x="1422598" y="1264833"/>
                  </a:lnTo>
                  <a:lnTo>
                    <a:pt x="1426762" y="1285098"/>
                  </a:lnTo>
                  <a:lnTo>
                    <a:pt x="1422598" y="1305363"/>
                  </a:lnTo>
                  <a:lnTo>
                    <a:pt x="1411281" y="1322016"/>
                  </a:lnTo>
                  <a:lnTo>
                    <a:pt x="1394576" y="1333299"/>
                  </a:lnTo>
                  <a:lnTo>
                    <a:pt x="1374249" y="1337450"/>
                  </a:lnTo>
                  <a:close/>
                </a:path>
                <a:path w="1426845" h="1980564">
                  <a:moveTo>
                    <a:pt x="53503" y="1980493"/>
                  </a:moveTo>
                  <a:lnTo>
                    <a:pt x="33176" y="1976342"/>
                  </a:lnTo>
                  <a:lnTo>
                    <a:pt x="16472" y="1965059"/>
                  </a:lnTo>
                  <a:lnTo>
                    <a:pt x="5155" y="1948406"/>
                  </a:lnTo>
                  <a:lnTo>
                    <a:pt x="990" y="1928141"/>
                  </a:lnTo>
                  <a:lnTo>
                    <a:pt x="5155" y="1907876"/>
                  </a:lnTo>
                  <a:lnTo>
                    <a:pt x="16472" y="1891223"/>
                  </a:lnTo>
                  <a:lnTo>
                    <a:pt x="33176" y="1879941"/>
                  </a:lnTo>
                  <a:lnTo>
                    <a:pt x="53503" y="1875789"/>
                  </a:lnTo>
                  <a:lnTo>
                    <a:pt x="73830" y="1879941"/>
                  </a:lnTo>
                  <a:lnTo>
                    <a:pt x="90535" y="1891223"/>
                  </a:lnTo>
                  <a:lnTo>
                    <a:pt x="101851" y="1907876"/>
                  </a:lnTo>
                  <a:lnTo>
                    <a:pt x="106016" y="1928141"/>
                  </a:lnTo>
                  <a:lnTo>
                    <a:pt x="101851" y="1948406"/>
                  </a:lnTo>
                  <a:lnTo>
                    <a:pt x="90535" y="1965059"/>
                  </a:lnTo>
                  <a:lnTo>
                    <a:pt x="73830" y="1976342"/>
                  </a:lnTo>
                  <a:lnTo>
                    <a:pt x="53503" y="1980493"/>
                  </a:lnTo>
                  <a:close/>
                </a:path>
                <a:path w="1426845" h="1980564">
                  <a:moveTo>
                    <a:pt x="713381" y="1980493"/>
                  </a:moveTo>
                  <a:lnTo>
                    <a:pt x="693054" y="1976342"/>
                  </a:lnTo>
                  <a:lnTo>
                    <a:pt x="676349" y="1965059"/>
                  </a:lnTo>
                  <a:lnTo>
                    <a:pt x="665032" y="1948406"/>
                  </a:lnTo>
                  <a:lnTo>
                    <a:pt x="660868" y="1928141"/>
                  </a:lnTo>
                  <a:lnTo>
                    <a:pt x="665032" y="1907876"/>
                  </a:lnTo>
                  <a:lnTo>
                    <a:pt x="676349" y="1891223"/>
                  </a:lnTo>
                  <a:lnTo>
                    <a:pt x="693054" y="1879941"/>
                  </a:lnTo>
                  <a:lnTo>
                    <a:pt x="713381" y="1875789"/>
                  </a:lnTo>
                  <a:lnTo>
                    <a:pt x="734265" y="1879941"/>
                  </a:lnTo>
                  <a:lnTo>
                    <a:pt x="751155" y="1891223"/>
                  </a:lnTo>
                  <a:lnTo>
                    <a:pt x="762286" y="1907876"/>
                  </a:lnTo>
                  <a:lnTo>
                    <a:pt x="765894" y="1928141"/>
                  </a:lnTo>
                  <a:lnTo>
                    <a:pt x="761729" y="1948406"/>
                  </a:lnTo>
                  <a:lnTo>
                    <a:pt x="750412" y="1965059"/>
                  </a:lnTo>
                  <a:lnTo>
                    <a:pt x="733708" y="1976342"/>
                  </a:lnTo>
                  <a:lnTo>
                    <a:pt x="713381" y="1980493"/>
                  </a:lnTo>
                  <a:close/>
                </a:path>
                <a:path w="1426845" h="1980564">
                  <a:moveTo>
                    <a:pt x="1374249" y="1980493"/>
                  </a:moveTo>
                  <a:lnTo>
                    <a:pt x="1353922" y="1976342"/>
                  </a:lnTo>
                  <a:lnTo>
                    <a:pt x="1337218" y="1965059"/>
                  </a:lnTo>
                  <a:lnTo>
                    <a:pt x="1325901" y="1948406"/>
                  </a:lnTo>
                  <a:lnTo>
                    <a:pt x="1321736" y="1928141"/>
                  </a:lnTo>
                  <a:lnTo>
                    <a:pt x="1325901" y="1907876"/>
                  </a:lnTo>
                  <a:lnTo>
                    <a:pt x="1337218" y="1891223"/>
                  </a:lnTo>
                  <a:lnTo>
                    <a:pt x="1353922" y="1879941"/>
                  </a:lnTo>
                  <a:lnTo>
                    <a:pt x="1374249" y="1875789"/>
                  </a:lnTo>
                  <a:lnTo>
                    <a:pt x="1394576" y="1879941"/>
                  </a:lnTo>
                  <a:lnTo>
                    <a:pt x="1411281" y="1891223"/>
                  </a:lnTo>
                  <a:lnTo>
                    <a:pt x="1422598" y="1907876"/>
                  </a:lnTo>
                  <a:lnTo>
                    <a:pt x="1426762" y="1928141"/>
                  </a:lnTo>
                  <a:lnTo>
                    <a:pt x="1422598" y="1948406"/>
                  </a:lnTo>
                  <a:lnTo>
                    <a:pt x="1411281" y="1965059"/>
                  </a:lnTo>
                  <a:lnTo>
                    <a:pt x="1394576" y="1976342"/>
                  </a:lnTo>
                  <a:lnTo>
                    <a:pt x="1374249" y="1980493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06951" y="1717642"/>
              <a:ext cx="1071056" cy="1071056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83321"/>
            <a:ext cx="42360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620" dirty="0"/>
              <a:t>Problem</a:t>
            </a:r>
            <a:endParaRPr sz="8000"/>
          </a:p>
        </p:txBody>
      </p:sp>
      <p:sp>
        <p:nvSpPr>
          <p:cNvPr id="4" name="object 4"/>
          <p:cNvSpPr txBox="1"/>
          <p:nvPr/>
        </p:nvSpPr>
        <p:spPr>
          <a:xfrm>
            <a:off x="1016000" y="2577703"/>
            <a:ext cx="4940935" cy="92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2600" spc="-80" dirty="0">
                <a:solidFill>
                  <a:srgbClr val="F7F7F7"/>
                </a:solidFill>
                <a:latin typeface="Verdana"/>
                <a:cs typeface="Verdana"/>
              </a:rPr>
              <a:t>List </a:t>
            </a:r>
            <a:r>
              <a:rPr sz="2600" spc="-90" dirty="0">
                <a:solidFill>
                  <a:srgbClr val="F7F7F7"/>
                </a:solidFill>
                <a:latin typeface="Verdana"/>
                <a:cs typeface="Verdana"/>
              </a:rPr>
              <a:t>3-5 </a:t>
            </a:r>
            <a:r>
              <a:rPr sz="2600" spc="-120" dirty="0">
                <a:solidFill>
                  <a:srgbClr val="F7F7F7"/>
                </a:solidFill>
                <a:latin typeface="Verdana"/>
                <a:cs typeface="Verdana"/>
              </a:rPr>
              <a:t>problems</a:t>
            </a:r>
            <a:r>
              <a:rPr sz="2600" spc="-69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F7F7F7"/>
                </a:solidFill>
                <a:latin typeface="Verdana"/>
                <a:cs typeface="Verdana"/>
              </a:rPr>
              <a:t>your </a:t>
            </a:r>
            <a:r>
              <a:rPr sz="2600" spc="-114" dirty="0">
                <a:solidFill>
                  <a:srgbClr val="F7F7F7"/>
                </a:solidFill>
                <a:latin typeface="Verdana"/>
                <a:cs typeface="Verdana"/>
              </a:rPr>
              <a:t>company  observes </a:t>
            </a:r>
            <a:r>
              <a:rPr sz="2600" spc="-70" dirty="0">
                <a:solidFill>
                  <a:srgbClr val="F7F7F7"/>
                </a:solidFill>
                <a:latin typeface="Verdana"/>
                <a:cs typeface="Verdana"/>
              </a:rPr>
              <a:t>and </a:t>
            </a:r>
            <a:r>
              <a:rPr sz="2600" spc="-40" dirty="0">
                <a:solidFill>
                  <a:srgbClr val="F7F7F7"/>
                </a:solidFill>
                <a:latin typeface="Verdana"/>
                <a:cs typeface="Verdana"/>
              </a:rPr>
              <a:t>wants</a:t>
            </a:r>
            <a:r>
              <a:rPr sz="2600" spc="-68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to </a:t>
            </a:r>
            <a:r>
              <a:rPr sz="2600" spc="-155" dirty="0">
                <a:solidFill>
                  <a:srgbClr val="F7F7F7"/>
                </a:solidFill>
                <a:latin typeface="Verdana"/>
                <a:cs typeface="Verdana"/>
              </a:rPr>
              <a:t>solve.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26697" y="244774"/>
            <a:ext cx="654685" cy="2218690"/>
          </a:xfrm>
          <a:custGeom>
            <a:avLst/>
            <a:gdLst/>
            <a:ahLst/>
            <a:cxnLst/>
            <a:rect l="l" t="t" r="r" b="b"/>
            <a:pathLst>
              <a:path w="654684" h="2218690">
                <a:moveTo>
                  <a:pt x="44861" y="90593"/>
                </a:moveTo>
                <a:lnTo>
                  <a:pt x="27496" y="87034"/>
                </a:lnTo>
                <a:lnTo>
                  <a:pt x="13226" y="77364"/>
                </a:lnTo>
                <a:lnTo>
                  <a:pt x="3558" y="63089"/>
                </a:lnTo>
                <a:lnTo>
                  <a:pt x="0" y="45720"/>
                </a:lnTo>
                <a:lnTo>
                  <a:pt x="3558" y="28350"/>
                </a:lnTo>
                <a:lnTo>
                  <a:pt x="13226" y="14075"/>
                </a:lnTo>
                <a:lnTo>
                  <a:pt x="27496" y="4405"/>
                </a:lnTo>
                <a:lnTo>
                  <a:pt x="44861" y="846"/>
                </a:lnTo>
                <a:lnTo>
                  <a:pt x="62584" y="4405"/>
                </a:lnTo>
                <a:lnTo>
                  <a:pt x="76815" y="14075"/>
                </a:lnTo>
                <a:lnTo>
                  <a:pt x="86284" y="28350"/>
                </a:lnTo>
                <a:lnTo>
                  <a:pt x="89723" y="45720"/>
                </a:lnTo>
                <a:lnTo>
                  <a:pt x="86165" y="63089"/>
                </a:lnTo>
                <a:lnTo>
                  <a:pt x="76497" y="77364"/>
                </a:lnTo>
                <a:lnTo>
                  <a:pt x="62227" y="87034"/>
                </a:lnTo>
                <a:lnTo>
                  <a:pt x="44861" y="90593"/>
                </a:lnTo>
                <a:close/>
              </a:path>
              <a:path w="654684" h="2218690">
                <a:moveTo>
                  <a:pt x="609438" y="89746"/>
                </a:moveTo>
                <a:lnTo>
                  <a:pt x="592073" y="86188"/>
                </a:lnTo>
                <a:lnTo>
                  <a:pt x="577802" y="76517"/>
                </a:lnTo>
                <a:lnTo>
                  <a:pt x="568134" y="62243"/>
                </a:lnTo>
                <a:lnTo>
                  <a:pt x="564577" y="44873"/>
                </a:lnTo>
                <a:lnTo>
                  <a:pt x="568134" y="27503"/>
                </a:lnTo>
                <a:lnTo>
                  <a:pt x="577802" y="13229"/>
                </a:lnTo>
                <a:lnTo>
                  <a:pt x="592073" y="3558"/>
                </a:lnTo>
                <a:lnTo>
                  <a:pt x="609438" y="0"/>
                </a:lnTo>
                <a:lnTo>
                  <a:pt x="626803" y="3558"/>
                </a:lnTo>
                <a:lnTo>
                  <a:pt x="641074" y="13229"/>
                </a:lnTo>
                <a:lnTo>
                  <a:pt x="650742" y="27503"/>
                </a:lnTo>
                <a:lnTo>
                  <a:pt x="654300" y="44873"/>
                </a:lnTo>
                <a:lnTo>
                  <a:pt x="650742" y="62243"/>
                </a:lnTo>
                <a:lnTo>
                  <a:pt x="641074" y="76517"/>
                </a:lnTo>
                <a:lnTo>
                  <a:pt x="626803" y="86188"/>
                </a:lnTo>
                <a:lnTo>
                  <a:pt x="609438" y="89746"/>
                </a:lnTo>
                <a:close/>
              </a:path>
              <a:path w="654684" h="2218690">
                <a:moveTo>
                  <a:pt x="44861" y="610447"/>
                </a:moveTo>
                <a:lnTo>
                  <a:pt x="27496" y="606888"/>
                </a:lnTo>
                <a:lnTo>
                  <a:pt x="13226" y="597218"/>
                </a:lnTo>
                <a:lnTo>
                  <a:pt x="3558" y="582943"/>
                </a:lnTo>
                <a:lnTo>
                  <a:pt x="0" y="565573"/>
                </a:lnTo>
                <a:lnTo>
                  <a:pt x="3558" y="548203"/>
                </a:lnTo>
                <a:lnTo>
                  <a:pt x="13226" y="533929"/>
                </a:lnTo>
                <a:lnTo>
                  <a:pt x="27496" y="524259"/>
                </a:lnTo>
                <a:lnTo>
                  <a:pt x="44861" y="520700"/>
                </a:lnTo>
                <a:lnTo>
                  <a:pt x="62703" y="524259"/>
                </a:lnTo>
                <a:lnTo>
                  <a:pt x="77132" y="533929"/>
                </a:lnTo>
                <a:lnTo>
                  <a:pt x="86641" y="548203"/>
                </a:lnTo>
                <a:lnTo>
                  <a:pt x="89723" y="565573"/>
                </a:lnTo>
                <a:lnTo>
                  <a:pt x="86165" y="582943"/>
                </a:lnTo>
                <a:lnTo>
                  <a:pt x="76497" y="597218"/>
                </a:lnTo>
                <a:lnTo>
                  <a:pt x="62227" y="606888"/>
                </a:lnTo>
                <a:lnTo>
                  <a:pt x="44861" y="610447"/>
                </a:lnTo>
                <a:close/>
              </a:path>
              <a:path w="654684" h="2218690">
                <a:moveTo>
                  <a:pt x="609438" y="610447"/>
                </a:moveTo>
                <a:lnTo>
                  <a:pt x="592073" y="606888"/>
                </a:lnTo>
                <a:lnTo>
                  <a:pt x="577802" y="597218"/>
                </a:lnTo>
                <a:lnTo>
                  <a:pt x="568134" y="582943"/>
                </a:lnTo>
                <a:lnTo>
                  <a:pt x="564577" y="565573"/>
                </a:lnTo>
                <a:lnTo>
                  <a:pt x="568134" y="548203"/>
                </a:lnTo>
                <a:lnTo>
                  <a:pt x="577802" y="533929"/>
                </a:lnTo>
                <a:lnTo>
                  <a:pt x="592073" y="524259"/>
                </a:lnTo>
                <a:lnTo>
                  <a:pt x="609438" y="520700"/>
                </a:lnTo>
                <a:lnTo>
                  <a:pt x="626803" y="524259"/>
                </a:lnTo>
                <a:lnTo>
                  <a:pt x="641074" y="533929"/>
                </a:lnTo>
                <a:lnTo>
                  <a:pt x="650742" y="548203"/>
                </a:lnTo>
                <a:lnTo>
                  <a:pt x="654300" y="565573"/>
                </a:lnTo>
                <a:lnTo>
                  <a:pt x="650742" y="582943"/>
                </a:lnTo>
                <a:lnTo>
                  <a:pt x="641074" y="597218"/>
                </a:lnTo>
                <a:lnTo>
                  <a:pt x="626803" y="606888"/>
                </a:lnTo>
                <a:lnTo>
                  <a:pt x="609438" y="610447"/>
                </a:lnTo>
                <a:close/>
              </a:path>
              <a:path w="654684" h="2218690">
                <a:moveTo>
                  <a:pt x="44861" y="1146387"/>
                </a:moveTo>
                <a:lnTo>
                  <a:pt x="27496" y="1142829"/>
                </a:lnTo>
                <a:lnTo>
                  <a:pt x="13225" y="1133158"/>
                </a:lnTo>
                <a:lnTo>
                  <a:pt x="3557" y="1118884"/>
                </a:lnTo>
                <a:lnTo>
                  <a:pt x="0" y="1101514"/>
                </a:lnTo>
                <a:lnTo>
                  <a:pt x="3557" y="1084144"/>
                </a:lnTo>
                <a:lnTo>
                  <a:pt x="13225" y="1069870"/>
                </a:lnTo>
                <a:lnTo>
                  <a:pt x="27496" y="1060199"/>
                </a:lnTo>
                <a:lnTo>
                  <a:pt x="44861" y="1056640"/>
                </a:lnTo>
                <a:lnTo>
                  <a:pt x="62702" y="1060199"/>
                </a:lnTo>
                <a:lnTo>
                  <a:pt x="77131" y="1069870"/>
                </a:lnTo>
                <a:lnTo>
                  <a:pt x="86640" y="1084144"/>
                </a:lnTo>
                <a:lnTo>
                  <a:pt x="89722" y="1101514"/>
                </a:lnTo>
                <a:lnTo>
                  <a:pt x="86164" y="1118884"/>
                </a:lnTo>
                <a:lnTo>
                  <a:pt x="76496" y="1133158"/>
                </a:lnTo>
                <a:lnTo>
                  <a:pt x="62226" y="1142829"/>
                </a:lnTo>
                <a:lnTo>
                  <a:pt x="44861" y="1146387"/>
                </a:lnTo>
                <a:close/>
              </a:path>
              <a:path w="654684" h="2218690">
                <a:moveTo>
                  <a:pt x="609437" y="1146387"/>
                </a:moveTo>
                <a:lnTo>
                  <a:pt x="592072" y="1142829"/>
                </a:lnTo>
                <a:lnTo>
                  <a:pt x="577801" y="1133158"/>
                </a:lnTo>
                <a:lnTo>
                  <a:pt x="568134" y="1118884"/>
                </a:lnTo>
                <a:lnTo>
                  <a:pt x="564576" y="1101514"/>
                </a:lnTo>
                <a:lnTo>
                  <a:pt x="568134" y="1084144"/>
                </a:lnTo>
                <a:lnTo>
                  <a:pt x="577801" y="1069870"/>
                </a:lnTo>
                <a:lnTo>
                  <a:pt x="592072" y="1060199"/>
                </a:lnTo>
                <a:lnTo>
                  <a:pt x="609437" y="1056640"/>
                </a:lnTo>
                <a:lnTo>
                  <a:pt x="626803" y="1060199"/>
                </a:lnTo>
                <a:lnTo>
                  <a:pt x="641073" y="1069870"/>
                </a:lnTo>
                <a:lnTo>
                  <a:pt x="650741" y="1084144"/>
                </a:lnTo>
                <a:lnTo>
                  <a:pt x="654299" y="1101514"/>
                </a:lnTo>
                <a:lnTo>
                  <a:pt x="650741" y="1118884"/>
                </a:lnTo>
                <a:lnTo>
                  <a:pt x="641073" y="1133158"/>
                </a:lnTo>
                <a:lnTo>
                  <a:pt x="626803" y="1142829"/>
                </a:lnTo>
                <a:lnTo>
                  <a:pt x="609437" y="1146387"/>
                </a:lnTo>
                <a:close/>
              </a:path>
              <a:path w="654684" h="2218690">
                <a:moveTo>
                  <a:pt x="45707" y="1667088"/>
                </a:moveTo>
                <a:lnTo>
                  <a:pt x="28342" y="1663529"/>
                </a:lnTo>
                <a:lnTo>
                  <a:pt x="14071" y="1653858"/>
                </a:lnTo>
                <a:lnTo>
                  <a:pt x="4403" y="1639584"/>
                </a:lnTo>
                <a:lnTo>
                  <a:pt x="846" y="1622214"/>
                </a:lnTo>
                <a:lnTo>
                  <a:pt x="4403" y="1604844"/>
                </a:lnTo>
                <a:lnTo>
                  <a:pt x="14071" y="1590570"/>
                </a:lnTo>
                <a:lnTo>
                  <a:pt x="28342" y="1580900"/>
                </a:lnTo>
                <a:lnTo>
                  <a:pt x="45707" y="1577341"/>
                </a:lnTo>
                <a:lnTo>
                  <a:pt x="63072" y="1580900"/>
                </a:lnTo>
                <a:lnTo>
                  <a:pt x="77343" y="1590570"/>
                </a:lnTo>
                <a:lnTo>
                  <a:pt x="87011" y="1604844"/>
                </a:lnTo>
                <a:lnTo>
                  <a:pt x="90568" y="1622214"/>
                </a:lnTo>
                <a:lnTo>
                  <a:pt x="87011" y="1639584"/>
                </a:lnTo>
                <a:lnTo>
                  <a:pt x="77343" y="1653858"/>
                </a:lnTo>
                <a:lnTo>
                  <a:pt x="63072" y="1663529"/>
                </a:lnTo>
                <a:lnTo>
                  <a:pt x="45707" y="1667088"/>
                </a:lnTo>
                <a:close/>
              </a:path>
              <a:path w="654684" h="2218690">
                <a:moveTo>
                  <a:pt x="609437" y="1667088"/>
                </a:moveTo>
                <a:lnTo>
                  <a:pt x="592072" y="1663529"/>
                </a:lnTo>
                <a:lnTo>
                  <a:pt x="577801" y="1653858"/>
                </a:lnTo>
                <a:lnTo>
                  <a:pt x="568134" y="1639584"/>
                </a:lnTo>
                <a:lnTo>
                  <a:pt x="564576" y="1622214"/>
                </a:lnTo>
                <a:lnTo>
                  <a:pt x="568134" y="1604844"/>
                </a:lnTo>
                <a:lnTo>
                  <a:pt x="577801" y="1590570"/>
                </a:lnTo>
                <a:lnTo>
                  <a:pt x="592072" y="1580900"/>
                </a:lnTo>
                <a:lnTo>
                  <a:pt x="609437" y="1577341"/>
                </a:lnTo>
                <a:lnTo>
                  <a:pt x="627160" y="1580900"/>
                </a:lnTo>
                <a:lnTo>
                  <a:pt x="641390" y="1590570"/>
                </a:lnTo>
                <a:lnTo>
                  <a:pt x="650860" y="1604844"/>
                </a:lnTo>
                <a:lnTo>
                  <a:pt x="654299" y="1622214"/>
                </a:lnTo>
                <a:lnTo>
                  <a:pt x="650741" y="1639584"/>
                </a:lnTo>
                <a:lnTo>
                  <a:pt x="641073" y="1653858"/>
                </a:lnTo>
                <a:lnTo>
                  <a:pt x="626803" y="1663529"/>
                </a:lnTo>
                <a:lnTo>
                  <a:pt x="609437" y="1667088"/>
                </a:lnTo>
                <a:close/>
              </a:path>
              <a:path w="654684" h="2218690">
                <a:moveTo>
                  <a:pt x="45707" y="2218268"/>
                </a:moveTo>
                <a:lnTo>
                  <a:pt x="28342" y="2214709"/>
                </a:lnTo>
                <a:lnTo>
                  <a:pt x="14071" y="2205039"/>
                </a:lnTo>
                <a:lnTo>
                  <a:pt x="4403" y="2190765"/>
                </a:lnTo>
                <a:lnTo>
                  <a:pt x="846" y="2173395"/>
                </a:lnTo>
                <a:lnTo>
                  <a:pt x="4403" y="2156025"/>
                </a:lnTo>
                <a:lnTo>
                  <a:pt x="14071" y="2141751"/>
                </a:lnTo>
                <a:lnTo>
                  <a:pt x="28342" y="2132080"/>
                </a:lnTo>
                <a:lnTo>
                  <a:pt x="45707" y="2128521"/>
                </a:lnTo>
                <a:lnTo>
                  <a:pt x="63072" y="2132080"/>
                </a:lnTo>
                <a:lnTo>
                  <a:pt x="77343" y="2141751"/>
                </a:lnTo>
                <a:lnTo>
                  <a:pt x="87011" y="2156025"/>
                </a:lnTo>
                <a:lnTo>
                  <a:pt x="90568" y="2173395"/>
                </a:lnTo>
                <a:lnTo>
                  <a:pt x="87011" y="2190765"/>
                </a:lnTo>
                <a:lnTo>
                  <a:pt x="77343" y="2205039"/>
                </a:lnTo>
                <a:lnTo>
                  <a:pt x="63072" y="2214709"/>
                </a:lnTo>
                <a:lnTo>
                  <a:pt x="45707" y="2218268"/>
                </a:lnTo>
                <a:close/>
              </a:path>
              <a:path w="654684" h="2218690">
                <a:moveTo>
                  <a:pt x="609437" y="2218268"/>
                </a:moveTo>
                <a:lnTo>
                  <a:pt x="592072" y="2214709"/>
                </a:lnTo>
                <a:lnTo>
                  <a:pt x="577801" y="2205039"/>
                </a:lnTo>
                <a:lnTo>
                  <a:pt x="568134" y="2190765"/>
                </a:lnTo>
                <a:lnTo>
                  <a:pt x="564576" y="2173395"/>
                </a:lnTo>
                <a:lnTo>
                  <a:pt x="568134" y="2156025"/>
                </a:lnTo>
                <a:lnTo>
                  <a:pt x="577801" y="2141751"/>
                </a:lnTo>
                <a:lnTo>
                  <a:pt x="592072" y="2132080"/>
                </a:lnTo>
                <a:lnTo>
                  <a:pt x="609437" y="2128521"/>
                </a:lnTo>
                <a:lnTo>
                  <a:pt x="627279" y="2132080"/>
                </a:lnTo>
                <a:lnTo>
                  <a:pt x="641708" y="2141751"/>
                </a:lnTo>
                <a:lnTo>
                  <a:pt x="651217" y="2156025"/>
                </a:lnTo>
                <a:lnTo>
                  <a:pt x="654299" y="2173395"/>
                </a:lnTo>
                <a:lnTo>
                  <a:pt x="650741" y="2190765"/>
                </a:lnTo>
                <a:lnTo>
                  <a:pt x="641073" y="2205039"/>
                </a:lnTo>
                <a:lnTo>
                  <a:pt x="626803" y="2214709"/>
                </a:lnTo>
                <a:lnTo>
                  <a:pt x="609437" y="221826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57416" y="551198"/>
            <a:ext cx="4618355" cy="2315845"/>
          </a:xfrm>
          <a:prstGeom prst="rect">
            <a:avLst/>
          </a:prstGeom>
        </p:spPr>
        <p:txBody>
          <a:bodyPr vert="horz" wrap="square" lIns="0" tIns="4546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79"/>
              </a:spcBef>
            </a:pPr>
            <a:r>
              <a:rPr sz="5000" b="1" spc="-430" dirty="0">
                <a:solidFill>
                  <a:srgbClr val="F7F7F7"/>
                </a:solidFill>
                <a:latin typeface="Verdana"/>
                <a:cs typeface="Verdana"/>
              </a:rPr>
              <a:t>Problem</a:t>
            </a:r>
            <a:r>
              <a:rPr sz="5000" b="1" spc="-3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5000" b="1" spc="-555" dirty="0">
                <a:solidFill>
                  <a:srgbClr val="F7F7F7"/>
                </a:solidFill>
                <a:latin typeface="Verdana"/>
                <a:cs typeface="Verdana"/>
              </a:rPr>
              <a:t>1</a:t>
            </a:r>
            <a:endParaRPr sz="5000">
              <a:latin typeface="Verdana"/>
              <a:cs typeface="Verdana"/>
            </a:endParaRPr>
          </a:p>
          <a:p>
            <a:pPr marL="12700" marR="5080">
              <a:lnSpc>
                <a:spcPct val="116199"/>
              </a:lnSpc>
              <a:spcBef>
                <a:spcPts val="1300"/>
              </a:spcBef>
            </a:pP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Give</a:t>
            </a:r>
            <a:r>
              <a:rPr sz="2600" spc="-25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F7F7F7"/>
                </a:solidFill>
                <a:latin typeface="Verdana"/>
                <a:cs typeface="Verdana"/>
              </a:rPr>
              <a:t>striking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overview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70" dirty="0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the  problem </a:t>
            </a:r>
            <a:r>
              <a:rPr sz="2600" spc="-70" dirty="0">
                <a:solidFill>
                  <a:srgbClr val="F7F7F7"/>
                </a:solidFill>
                <a:latin typeface="Verdana"/>
                <a:cs typeface="Verdana"/>
              </a:rPr>
              <a:t>and </a:t>
            </a:r>
            <a:r>
              <a:rPr sz="2600" spc="-100" dirty="0">
                <a:solidFill>
                  <a:srgbClr val="F7F7F7"/>
                </a:solidFill>
                <a:latin typeface="Verdana"/>
                <a:cs typeface="Verdana"/>
              </a:rPr>
              <a:t>explain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it</a:t>
            </a:r>
            <a:r>
              <a:rPr sz="2600" spc="-67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F7F7F7"/>
                </a:solidFill>
                <a:latin typeface="Verdana"/>
                <a:cs typeface="Verdana"/>
              </a:rPr>
              <a:t>briefly.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57416" y="3491291"/>
            <a:ext cx="5761990" cy="5349240"/>
          </a:xfrm>
          <a:prstGeom prst="rect">
            <a:avLst/>
          </a:prstGeom>
        </p:spPr>
        <p:txBody>
          <a:bodyPr vert="horz" wrap="square" lIns="0" tIns="4546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79"/>
              </a:spcBef>
            </a:pPr>
            <a:r>
              <a:rPr sz="5000" b="1" spc="-430" dirty="0">
                <a:solidFill>
                  <a:srgbClr val="F7F7F7"/>
                </a:solidFill>
                <a:latin typeface="Verdana"/>
                <a:cs typeface="Verdana"/>
              </a:rPr>
              <a:t>Problem</a:t>
            </a:r>
            <a:r>
              <a:rPr sz="5000" b="1" spc="-3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5000" b="1" spc="-550" dirty="0">
                <a:solidFill>
                  <a:srgbClr val="F7F7F7"/>
                </a:solidFill>
                <a:latin typeface="Verdana"/>
                <a:cs typeface="Verdana"/>
              </a:rPr>
              <a:t>2</a:t>
            </a:r>
            <a:endParaRPr sz="5000">
              <a:latin typeface="Verdana"/>
              <a:cs typeface="Verdana"/>
            </a:endParaRPr>
          </a:p>
          <a:p>
            <a:pPr marL="12700" marR="5080">
              <a:lnSpc>
                <a:spcPct val="116199"/>
              </a:lnSpc>
              <a:spcBef>
                <a:spcPts val="1300"/>
              </a:spcBef>
            </a:pPr>
            <a:r>
              <a:rPr sz="2600" spc="-95" dirty="0">
                <a:solidFill>
                  <a:srgbClr val="F7F7F7"/>
                </a:solidFill>
                <a:latin typeface="Verdana"/>
                <a:cs typeface="Verdana"/>
              </a:rPr>
              <a:t>Elaborate </a:t>
            </a:r>
            <a:r>
              <a:rPr sz="2600" spc="-114" dirty="0">
                <a:solidFill>
                  <a:srgbClr val="F7F7F7"/>
                </a:solidFill>
                <a:latin typeface="Verdana"/>
                <a:cs typeface="Verdana"/>
              </a:rPr>
              <a:t>on </a:t>
            </a:r>
            <a:r>
              <a:rPr sz="2600" spc="-35" dirty="0">
                <a:solidFill>
                  <a:srgbClr val="F7F7F7"/>
                </a:solidFill>
                <a:latin typeface="Verdana"/>
                <a:cs typeface="Verdana"/>
              </a:rPr>
              <a:t>how </a:t>
            </a:r>
            <a:r>
              <a:rPr sz="2600" spc="-105" dirty="0">
                <a:solidFill>
                  <a:srgbClr val="F7F7F7"/>
                </a:solidFill>
                <a:latin typeface="Verdana"/>
                <a:cs typeface="Verdana"/>
              </a:rPr>
              <a:t>this </a:t>
            </a:r>
            <a:r>
              <a:rPr sz="2600" spc="-114" dirty="0">
                <a:solidFill>
                  <a:srgbClr val="F7F7F7"/>
                </a:solidFill>
                <a:latin typeface="Verdana"/>
                <a:cs typeface="Verdana"/>
              </a:rPr>
              <a:t>negatively  </a:t>
            </a:r>
            <a:r>
              <a:rPr sz="2600" spc="-100" dirty="0">
                <a:solidFill>
                  <a:srgbClr val="F7F7F7"/>
                </a:solidFill>
                <a:latin typeface="Verdana"/>
                <a:cs typeface="Verdana"/>
              </a:rPr>
              <a:t>impacts people </a:t>
            </a:r>
            <a:r>
              <a:rPr sz="2600" spc="-70" dirty="0">
                <a:solidFill>
                  <a:srgbClr val="F7F7F7"/>
                </a:solidFill>
                <a:latin typeface="Verdana"/>
                <a:cs typeface="Verdana"/>
              </a:rPr>
              <a:t>and</a:t>
            </a:r>
            <a:r>
              <a:rPr sz="2600" spc="-65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F7F7F7"/>
                </a:solidFill>
                <a:latin typeface="Verdana"/>
                <a:cs typeface="Verdana"/>
              </a:rPr>
              <a:t>their </a:t>
            </a:r>
            <a:r>
              <a:rPr sz="2600" spc="-140" dirty="0">
                <a:solidFill>
                  <a:srgbClr val="F7F7F7"/>
                </a:solidFill>
                <a:latin typeface="Verdana"/>
                <a:cs typeface="Verdana"/>
              </a:rPr>
              <a:t>experiences.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5000" b="1" spc="-430" dirty="0">
                <a:solidFill>
                  <a:srgbClr val="F7F7F7"/>
                </a:solidFill>
                <a:latin typeface="Verdana"/>
                <a:cs typeface="Verdana"/>
              </a:rPr>
              <a:t>Problem</a:t>
            </a:r>
            <a:r>
              <a:rPr sz="5000" b="1" spc="-3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5000" b="1" spc="-555" dirty="0">
                <a:solidFill>
                  <a:srgbClr val="F7F7F7"/>
                </a:solidFill>
                <a:latin typeface="Verdana"/>
                <a:cs typeface="Verdana"/>
              </a:rPr>
              <a:t>3</a:t>
            </a:r>
            <a:endParaRPr sz="5000">
              <a:latin typeface="Verdana"/>
              <a:cs typeface="Verdana"/>
            </a:endParaRPr>
          </a:p>
          <a:p>
            <a:pPr marL="12700" marR="148590">
              <a:lnSpc>
                <a:spcPct val="116199"/>
              </a:lnSpc>
              <a:spcBef>
                <a:spcPts val="2035"/>
              </a:spcBef>
            </a:pPr>
            <a:r>
              <a:rPr sz="2600" spc="-120" dirty="0">
                <a:solidFill>
                  <a:srgbClr val="F7F7F7"/>
                </a:solidFill>
                <a:latin typeface="Verdana"/>
                <a:cs typeface="Verdana"/>
              </a:rPr>
              <a:t>Frame 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the </a:t>
            </a:r>
            <a:r>
              <a:rPr sz="2600" spc="-120" dirty="0">
                <a:solidFill>
                  <a:srgbClr val="F7F7F7"/>
                </a:solidFill>
                <a:latin typeface="Verdana"/>
                <a:cs typeface="Verdana"/>
              </a:rPr>
              <a:t>problems </a:t>
            </a:r>
            <a:r>
              <a:rPr sz="2600" spc="-114" dirty="0">
                <a:solidFill>
                  <a:srgbClr val="F7F7F7"/>
                </a:solidFill>
                <a:latin typeface="Verdana"/>
                <a:cs typeface="Verdana"/>
              </a:rPr>
              <a:t>effectively </a:t>
            </a:r>
            <a:r>
              <a:rPr sz="2600" spc="-40" dirty="0">
                <a:solidFill>
                  <a:srgbClr val="F7F7F7"/>
                </a:solidFill>
                <a:latin typeface="Verdana"/>
                <a:cs typeface="Verdana"/>
              </a:rPr>
              <a:t>as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it  </a:t>
            </a:r>
            <a:r>
              <a:rPr sz="2600" spc="-45" dirty="0">
                <a:solidFill>
                  <a:srgbClr val="F7F7F7"/>
                </a:solidFill>
                <a:latin typeface="Verdana"/>
                <a:cs typeface="Verdana"/>
              </a:rPr>
              <a:t>will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set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80" dirty="0">
                <a:solidFill>
                  <a:srgbClr val="F7F7F7"/>
                </a:solidFill>
                <a:latin typeface="Verdana"/>
                <a:cs typeface="Verdana"/>
              </a:rPr>
              <a:t>stage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70" dirty="0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F7F7F7"/>
                </a:solidFill>
                <a:latin typeface="Verdana"/>
                <a:cs typeface="Verdana"/>
              </a:rPr>
              <a:t>your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F7F7F7"/>
                </a:solidFill>
                <a:latin typeface="Verdana"/>
                <a:cs typeface="Verdana"/>
              </a:rPr>
              <a:t>entire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0" dirty="0">
                <a:solidFill>
                  <a:srgbClr val="F7F7F7"/>
                </a:solidFill>
                <a:latin typeface="Verdana"/>
                <a:cs typeface="Verdana"/>
              </a:rPr>
              <a:t>pitch.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78353" y="1160918"/>
            <a:ext cx="568703" cy="568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78353" y="4101022"/>
            <a:ext cx="568703" cy="5687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78353" y="7041093"/>
            <a:ext cx="568703" cy="568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6316369" y="8383554"/>
            <a:ext cx="940435" cy="876935"/>
            <a:chOff x="16316369" y="8383554"/>
            <a:chExt cx="940435" cy="876935"/>
          </a:xfrm>
        </p:grpSpPr>
        <p:sp>
          <p:nvSpPr>
            <p:cNvPr id="12" name="object 12"/>
            <p:cNvSpPr/>
            <p:nvPr/>
          </p:nvSpPr>
          <p:spPr>
            <a:xfrm>
              <a:off x="16316369" y="838355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16369" y="8383584"/>
            <a:ext cx="940435" cy="876935"/>
            <a:chOff x="16316369" y="8383584"/>
            <a:chExt cx="940435" cy="876935"/>
          </a:xfrm>
        </p:grpSpPr>
        <p:sp>
          <p:nvSpPr>
            <p:cNvPr id="3" name="object 3"/>
            <p:cNvSpPr/>
            <p:nvPr/>
          </p:nvSpPr>
          <p:spPr>
            <a:xfrm>
              <a:off x="16316369" y="838358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29560" y="244774"/>
            <a:ext cx="654685" cy="2218690"/>
          </a:xfrm>
          <a:custGeom>
            <a:avLst/>
            <a:gdLst/>
            <a:ahLst/>
            <a:cxnLst/>
            <a:rect l="l" t="t" r="r" b="b"/>
            <a:pathLst>
              <a:path w="654685" h="2218690">
                <a:moveTo>
                  <a:pt x="44861" y="89746"/>
                </a:moveTo>
                <a:lnTo>
                  <a:pt x="27496" y="86188"/>
                </a:lnTo>
                <a:lnTo>
                  <a:pt x="13225" y="76517"/>
                </a:lnTo>
                <a:lnTo>
                  <a:pt x="3557" y="62243"/>
                </a:lnTo>
                <a:lnTo>
                  <a:pt x="0" y="44873"/>
                </a:lnTo>
                <a:lnTo>
                  <a:pt x="3557" y="27503"/>
                </a:lnTo>
                <a:lnTo>
                  <a:pt x="13225" y="13229"/>
                </a:lnTo>
                <a:lnTo>
                  <a:pt x="27496" y="3558"/>
                </a:lnTo>
                <a:lnTo>
                  <a:pt x="44861" y="0"/>
                </a:lnTo>
                <a:lnTo>
                  <a:pt x="62226" y="3558"/>
                </a:lnTo>
                <a:lnTo>
                  <a:pt x="76497" y="13229"/>
                </a:lnTo>
                <a:lnTo>
                  <a:pt x="86165" y="27503"/>
                </a:lnTo>
                <a:lnTo>
                  <a:pt x="89722" y="44873"/>
                </a:lnTo>
                <a:lnTo>
                  <a:pt x="86165" y="62243"/>
                </a:lnTo>
                <a:lnTo>
                  <a:pt x="76497" y="76517"/>
                </a:lnTo>
                <a:lnTo>
                  <a:pt x="62226" y="86188"/>
                </a:lnTo>
                <a:lnTo>
                  <a:pt x="44861" y="89746"/>
                </a:lnTo>
                <a:close/>
              </a:path>
              <a:path w="654685" h="2218690">
                <a:moveTo>
                  <a:pt x="608591" y="90593"/>
                </a:moveTo>
                <a:lnTo>
                  <a:pt x="591226" y="87034"/>
                </a:lnTo>
                <a:lnTo>
                  <a:pt x="576955" y="77364"/>
                </a:lnTo>
                <a:lnTo>
                  <a:pt x="567287" y="63089"/>
                </a:lnTo>
                <a:lnTo>
                  <a:pt x="563730" y="45720"/>
                </a:lnTo>
                <a:lnTo>
                  <a:pt x="567287" y="28350"/>
                </a:lnTo>
                <a:lnTo>
                  <a:pt x="576955" y="14075"/>
                </a:lnTo>
                <a:lnTo>
                  <a:pt x="591226" y="4405"/>
                </a:lnTo>
                <a:lnTo>
                  <a:pt x="608591" y="846"/>
                </a:lnTo>
                <a:lnTo>
                  <a:pt x="625956" y="4405"/>
                </a:lnTo>
                <a:lnTo>
                  <a:pt x="640227" y="14075"/>
                </a:lnTo>
                <a:lnTo>
                  <a:pt x="649895" y="28350"/>
                </a:lnTo>
                <a:lnTo>
                  <a:pt x="653453" y="45720"/>
                </a:lnTo>
                <a:lnTo>
                  <a:pt x="649895" y="63089"/>
                </a:lnTo>
                <a:lnTo>
                  <a:pt x="640227" y="77364"/>
                </a:lnTo>
                <a:lnTo>
                  <a:pt x="625956" y="87034"/>
                </a:lnTo>
                <a:lnTo>
                  <a:pt x="608591" y="90593"/>
                </a:lnTo>
                <a:close/>
              </a:path>
              <a:path w="654685" h="2218690">
                <a:moveTo>
                  <a:pt x="44861" y="610447"/>
                </a:moveTo>
                <a:lnTo>
                  <a:pt x="27496" y="606888"/>
                </a:lnTo>
                <a:lnTo>
                  <a:pt x="13225" y="597218"/>
                </a:lnTo>
                <a:lnTo>
                  <a:pt x="3557" y="582943"/>
                </a:lnTo>
                <a:lnTo>
                  <a:pt x="0" y="565573"/>
                </a:lnTo>
                <a:lnTo>
                  <a:pt x="3557" y="548203"/>
                </a:lnTo>
                <a:lnTo>
                  <a:pt x="13225" y="533929"/>
                </a:lnTo>
                <a:lnTo>
                  <a:pt x="27496" y="524259"/>
                </a:lnTo>
                <a:lnTo>
                  <a:pt x="44861" y="520700"/>
                </a:lnTo>
                <a:lnTo>
                  <a:pt x="62583" y="524259"/>
                </a:lnTo>
                <a:lnTo>
                  <a:pt x="76814" y="533929"/>
                </a:lnTo>
                <a:lnTo>
                  <a:pt x="86284" y="548203"/>
                </a:lnTo>
                <a:lnTo>
                  <a:pt x="89722" y="565573"/>
                </a:lnTo>
                <a:lnTo>
                  <a:pt x="86165" y="582943"/>
                </a:lnTo>
                <a:lnTo>
                  <a:pt x="76497" y="597218"/>
                </a:lnTo>
                <a:lnTo>
                  <a:pt x="62226" y="606888"/>
                </a:lnTo>
                <a:lnTo>
                  <a:pt x="44861" y="610447"/>
                </a:lnTo>
                <a:close/>
              </a:path>
              <a:path w="654685" h="2218690">
                <a:moveTo>
                  <a:pt x="609438" y="610447"/>
                </a:moveTo>
                <a:lnTo>
                  <a:pt x="592072" y="606888"/>
                </a:lnTo>
                <a:lnTo>
                  <a:pt x="577802" y="597218"/>
                </a:lnTo>
                <a:lnTo>
                  <a:pt x="568134" y="582943"/>
                </a:lnTo>
                <a:lnTo>
                  <a:pt x="564576" y="565573"/>
                </a:lnTo>
                <a:lnTo>
                  <a:pt x="568134" y="548203"/>
                </a:lnTo>
                <a:lnTo>
                  <a:pt x="577802" y="533929"/>
                </a:lnTo>
                <a:lnTo>
                  <a:pt x="592072" y="524259"/>
                </a:lnTo>
                <a:lnTo>
                  <a:pt x="609438" y="520700"/>
                </a:lnTo>
                <a:lnTo>
                  <a:pt x="626803" y="524259"/>
                </a:lnTo>
                <a:lnTo>
                  <a:pt x="641073" y="533929"/>
                </a:lnTo>
                <a:lnTo>
                  <a:pt x="650741" y="548203"/>
                </a:lnTo>
                <a:lnTo>
                  <a:pt x="654299" y="565573"/>
                </a:lnTo>
                <a:lnTo>
                  <a:pt x="650741" y="582943"/>
                </a:lnTo>
                <a:lnTo>
                  <a:pt x="641073" y="597218"/>
                </a:lnTo>
                <a:lnTo>
                  <a:pt x="626803" y="606888"/>
                </a:lnTo>
                <a:lnTo>
                  <a:pt x="609438" y="610447"/>
                </a:lnTo>
                <a:close/>
              </a:path>
              <a:path w="654685" h="2218690">
                <a:moveTo>
                  <a:pt x="44861" y="1146387"/>
                </a:moveTo>
                <a:lnTo>
                  <a:pt x="27496" y="1142829"/>
                </a:lnTo>
                <a:lnTo>
                  <a:pt x="13225" y="1133158"/>
                </a:lnTo>
                <a:lnTo>
                  <a:pt x="3557" y="1118884"/>
                </a:lnTo>
                <a:lnTo>
                  <a:pt x="0" y="1101514"/>
                </a:lnTo>
                <a:lnTo>
                  <a:pt x="3557" y="1084144"/>
                </a:lnTo>
                <a:lnTo>
                  <a:pt x="13225" y="1069870"/>
                </a:lnTo>
                <a:lnTo>
                  <a:pt x="27496" y="1060199"/>
                </a:lnTo>
                <a:lnTo>
                  <a:pt x="44861" y="1056640"/>
                </a:lnTo>
                <a:lnTo>
                  <a:pt x="62583" y="1060199"/>
                </a:lnTo>
                <a:lnTo>
                  <a:pt x="76814" y="1069870"/>
                </a:lnTo>
                <a:lnTo>
                  <a:pt x="86284" y="1084144"/>
                </a:lnTo>
                <a:lnTo>
                  <a:pt x="89722" y="1101514"/>
                </a:lnTo>
                <a:lnTo>
                  <a:pt x="86165" y="1118884"/>
                </a:lnTo>
                <a:lnTo>
                  <a:pt x="76497" y="1133158"/>
                </a:lnTo>
                <a:lnTo>
                  <a:pt x="62226" y="1142829"/>
                </a:lnTo>
                <a:lnTo>
                  <a:pt x="44861" y="1146387"/>
                </a:lnTo>
                <a:close/>
              </a:path>
              <a:path w="654685" h="2218690">
                <a:moveTo>
                  <a:pt x="609438" y="1146387"/>
                </a:moveTo>
                <a:lnTo>
                  <a:pt x="592072" y="1142829"/>
                </a:lnTo>
                <a:lnTo>
                  <a:pt x="577802" y="1133158"/>
                </a:lnTo>
                <a:lnTo>
                  <a:pt x="568134" y="1118884"/>
                </a:lnTo>
                <a:lnTo>
                  <a:pt x="564576" y="1101514"/>
                </a:lnTo>
                <a:lnTo>
                  <a:pt x="568134" y="1084144"/>
                </a:lnTo>
                <a:lnTo>
                  <a:pt x="577802" y="1069870"/>
                </a:lnTo>
                <a:lnTo>
                  <a:pt x="592072" y="1060199"/>
                </a:lnTo>
                <a:lnTo>
                  <a:pt x="609438" y="1056640"/>
                </a:lnTo>
                <a:lnTo>
                  <a:pt x="626803" y="1060199"/>
                </a:lnTo>
                <a:lnTo>
                  <a:pt x="641073" y="1069870"/>
                </a:lnTo>
                <a:lnTo>
                  <a:pt x="650741" y="1084144"/>
                </a:lnTo>
                <a:lnTo>
                  <a:pt x="654299" y="1101514"/>
                </a:lnTo>
                <a:lnTo>
                  <a:pt x="650741" y="1118884"/>
                </a:lnTo>
                <a:lnTo>
                  <a:pt x="641073" y="1133158"/>
                </a:lnTo>
                <a:lnTo>
                  <a:pt x="626803" y="1142829"/>
                </a:lnTo>
                <a:lnTo>
                  <a:pt x="609438" y="1146387"/>
                </a:lnTo>
                <a:close/>
              </a:path>
              <a:path w="654685" h="2218690">
                <a:moveTo>
                  <a:pt x="44861" y="1667088"/>
                </a:moveTo>
                <a:lnTo>
                  <a:pt x="27496" y="1663529"/>
                </a:lnTo>
                <a:lnTo>
                  <a:pt x="13225" y="1653858"/>
                </a:lnTo>
                <a:lnTo>
                  <a:pt x="3557" y="1639584"/>
                </a:lnTo>
                <a:lnTo>
                  <a:pt x="0" y="1622214"/>
                </a:lnTo>
                <a:lnTo>
                  <a:pt x="3557" y="1604844"/>
                </a:lnTo>
                <a:lnTo>
                  <a:pt x="13225" y="1590570"/>
                </a:lnTo>
                <a:lnTo>
                  <a:pt x="27496" y="1580900"/>
                </a:lnTo>
                <a:lnTo>
                  <a:pt x="44861" y="1577341"/>
                </a:lnTo>
                <a:lnTo>
                  <a:pt x="62702" y="1580900"/>
                </a:lnTo>
                <a:lnTo>
                  <a:pt x="77132" y="1590570"/>
                </a:lnTo>
                <a:lnTo>
                  <a:pt x="86641" y="1604844"/>
                </a:lnTo>
                <a:lnTo>
                  <a:pt x="89722" y="1622214"/>
                </a:lnTo>
                <a:lnTo>
                  <a:pt x="86165" y="1639584"/>
                </a:lnTo>
                <a:lnTo>
                  <a:pt x="76497" y="1653858"/>
                </a:lnTo>
                <a:lnTo>
                  <a:pt x="62226" y="1663529"/>
                </a:lnTo>
                <a:lnTo>
                  <a:pt x="44861" y="1667088"/>
                </a:lnTo>
                <a:close/>
              </a:path>
              <a:path w="654685" h="2218690">
                <a:moveTo>
                  <a:pt x="609438" y="1667088"/>
                </a:moveTo>
                <a:lnTo>
                  <a:pt x="592072" y="1663529"/>
                </a:lnTo>
                <a:lnTo>
                  <a:pt x="577802" y="1653858"/>
                </a:lnTo>
                <a:lnTo>
                  <a:pt x="568134" y="1639584"/>
                </a:lnTo>
                <a:lnTo>
                  <a:pt x="564576" y="1622214"/>
                </a:lnTo>
                <a:lnTo>
                  <a:pt x="568134" y="1604844"/>
                </a:lnTo>
                <a:lnTo>
                  <a:pt x="577802" y="1590570"/>
                </a:lnTo>
                <a:lnTo>
                  <a:pt x="592072" y="1580900"/>
                </a:lnTo>
                <a:lnTo>
                  <a:pt x="609438" y="1577341"/>
                </a:lnTo>
                <a:lnTo>
                  <a:pt x="626803" y="1580900"/>
                </a:lnTo>
                <a:lnTo>
                  <a:pt x="641073" y="1590570"/>
                </a:lnTo>
                <a:lnTo>
                  <a:pt x="650741" y="1604844"/>
                </a:lnTo>
                <a:lnTo>
                  <a:pt x="654299" y="1622214"/>
                </a:lnTo>
                <a:lnTo>
                  <a:pt x="650741" y="1639584"/>
                </a:lnTo>
                <a:lnTo>
                  <a:pt x="641073" y="1653858"/>
                </a:lnTo>
                <a:lnTo>
                  <a:pt x="626803" y="1663529"/>
                </a:lnTo>
                <a:lnTo>
                  <a:pt x="609438" y="1667088"/>
                </a:lnTo>
                <a:close/>
              </a:path>
              <a:path w="654685" h="2218690">
                <a:moveTo>
                  <a:pt x="44861" y="2218268"/>
                </a:moveTo>
                <a:lnTo>
                  <a:pt x="27496" y="2214709"/>
                </a:lnTo>
                <a:lnTo>
                  <a:pt x="13225" y="2205039"/>
                </a:lnTo>
                <a:lnTo>
                  <a:pt x="3557" y="2190765"/>
                </a:lnTo>
                <a:lnTo>
                  <a:pt x="0" y="2173395"/>
                </a:lnTo>
                <a:lnTo>
                  <a:pt x="3557" y="2156025"/>
                </a:lnTo>
                <a:lnTo>
                  <a:pt x="13225" y="2141751"/>
                </a:lnTo>
                <a:lnTo>
                  <a:pt x="27496" y="2132080"/>
                </a:lnTo>
                <a:lnTo>
                  <a:pt x="44861" y="2128521"/>
                </a:lnTo>
                <a:lnTo>
                  <a:pt x="62702" y="2132080"/>
                </a:lnTo>
                <a:lnTo>
                  <a:pt x="77132" y="2141751"/>
                </a:lnTo>
                <a:lnTo>
                  <a:pt x="86641" y="2156025"/>
                </a:lnTo>
                <a:lnTo>
                  <a:pt x="89722" y="2173395"/>
                </a:lnTo>
                <a:lnTo>
                  <a:pt x="86165" y="2190765"/>
                </a:lnTo>
                <a:lnTo>
                  <a:pt x="76497" y="2205039"/>
                </a:lnTo>
                <a:lnTo>
                  <a:pt x="62226" y="2214709"/>
                </a:lnTo>
                <a:lnTo>
                  <a:pt x="44861" y="2218268"/>
                </a:lnTo>
                <a:close/>
              </a:path>
              <a:path w="654685" h="2218690">
                <a:moveTo>
                  <a:pt x="609438" y="2218268"/>
                </a:moveTo>
                <a:lnTo>
                  <a:pt x="592072" y="2214709"/>
                </a:lnTo>
                <a:lnTo>
                  <a:pt x="577802" y="2205039"/>
                </a:lnTo>
                <a:lnTo>
                  <a:pt x="568134" y="2190765"/>
                </a:lnTo>
                <a:lnTo>
                  <a:pt x="564576" y="2173395"/>
                </a:lnTo>
                <a:lnTo>
                  <a:pt x="568134" y="2156025"/>
                </a:lnTo>
                <a:lnTo>
                  <a:pt x="577802" y="2141751"/>
                </a:lnTo>
                <a:lnTo>
                  <a:pt x="592072" y="2132080"/>
                </a:lnTo>
                <a:lnTo>
                  <a:pt x="609438" y="2128521"/>
                </a:lnTo>
                <a:lnTo>
                  <a:pt x="626803" y="2132080"/>
                </a:lnTo>
                <a:lnTo>
                  <a:pt x="641073" y="2141751"/>
                </a:lnTo>
                <a:lnTo>
                  <a:pt x="650741" y="2156025"/>
                </a:lnTo>
                <a:lnTo>
                  <a:pt x="654299" y="2173395"/>
                </a:lnTo>
                <a:lnTo>
                  <a:pt x="650741" y="2190765"/>
                </a:lnTo>
                <a:lnTo>
                  <a:pt x="641073" y="2205039"/>
                </a:lnTo>
                <a:lnTo>
                  <a:pt x="626803" y="2214709"/>
                </a:lnTo>
                <a:lnTo>
                  <a:pt x="609438" y="2218268"/>
                </a:lnTo>
                <a:close/>
              </a:path>
            </a:pathLst>
          </a:custGeom>
          <a:solidFill>
            <a:srgbClr val="2312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692063" y="987519"/>
            <a:ext cx="558038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655" dirty="0">
                <a:solidFill>
                  <a:srgbClr val="1C1233"/>
                </a:solidFill>
              </a:rPr>
              <a:t>The</a:t>
            </a:r>
            <a:r>
              <a:rPr sz="8000" spc="-505" dirty="0">
                <a:solidFill>
                  <a:srgbClr val="1C1233"/>
                </a:solidFill>
              </a:rPr>
              <a:t> </a:t>
            </a:r>
            <a:r>
              <a:rPr sz="8000" spc="-405" dirty="0">
                <a:solidFill>
                  <a:srgbClr val="1C1233"/>
                </a:solidFill>
              </a:rPr>
              <a:t>Utopia</a:t>
            </a:r>
            <a:endParaRPr sz="8000"/>
          </a:p>
        </p:txBody>
      </p:sp>
      <p:sp>
        <p:nvSpPr>
          <p:cNvPr id="7" name="object 7"/>
          <p:cNvSpPr txBox="1"/>
          <p:nvPr/>
        </p:nvSpPr>
        <p:spPr>
          <a:xfrm>
            <a:off x="12922339" y="2460660"/>
            <a:ext cx="4349750" cy="9347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3425" marR="5080" indent="-721360">
              <a:lnSpc>
                <a:spcPct val="114700"/>
              </a:lnSpc>
              <a:spcBef>
                <a:spcPts val="100"/>
              </a:spcBef>
            </a:pPr>
            <a:r>
              <a:rPr sz="2600" spc="-80" dirty="0">
                <a:solidFill>
                  <a:srgbClr val="1C1233"/>
                </a:solidFill>
                <a:latin typeface="Verdana"/>
                <a:cs typeface="Verdana"/>
              </a:rPr>
              <a:t>List </a:t>
            </a:r>
            <a:r>
              <a:rPr sz="2600" spc="-90" dirty="0">
                <a:solidFill>
                  <a:srgbClr val="1C1233"/>
                </a:solidFill>
                <a:latin typeface="Verdana"/>
                <a:cs typeface="Verdana"/>
              </a:rPr>
              <a:t>3-5 </a:t>
            </a:r>
            <a:r>
              <a:rPr sz="2600" spc="-30" dirty="0">
                <a:solidFill>
                  <a:srgbClr val="1C1233"/>
                </a:solidFill>
                <a:latin typeface="Verdana"/>
                <a:cs typeface="Verdana"/>
              </a:rPr>
              <a:t>ways</a:t>
            </a:r>
            <a:r>
              <a:rPr sz="2600" spc="-69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1C1233"/>
                </a:solidFill>
                <a:latin typeface="Verdana"/>
                <a:cs typeface="Verdana"/>
              </a:rPr>
              <a:t>your </a:t>
            </a:r>
            <a:r>
              <a:rPr sz="2600" spc="-114" dirty="0">
                <a:solidFill>
                  <a:srgbClr val="1C1233"/>
                </a:solidFill>
                <a:latin typeface="Verdana"/>
                <a:cs typeface="Verdana"/>
              </a:rPr>
              <a:t>company  </a:t>
            </a:r>
            <a:r>
              <a:rPr sz="2600" spc="-100" dirty="0">
                <a:solidFill>
                  <a:srgbClr val="1C1233"/>
                </a:solidFill>
                <a:latin typeface="Verdana"/>
                <a:cs typeface="Verdana"/>
              </a:rPr>
              <a:t>proposes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to </a:t>
            </a:r>
            <a:r>
              <a:rPr sz="2600" spc="-114" dirty="0">
                <a:solidFill>
                  <a:srgbClr val="1C1233"/>
                </a:solidFill>
                <a:latin typeface="Verdana"/>
                <a:cs typeface="Verdana"/>
              </a:rPr>
              <a:t>solve</a:t>
            </a:r>
            <a:r>
              <a:rPr sz="2600" spc="-5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200" dirty="0">
                <a:solidFill>
                  <a:srgbClr val="1C1233"/>
                </a:solidFill>
                <a:latin typeface="Verdana"/>
                <a:cs typeface="Verdana"/>
              </a:rPr>
              <a:t>them.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2029" y="998616"/>
            <a:ext cx="5506085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52675">
              <a:lnSpc>
                <a:spcPct val="100000"/>
              </a:lnSpc>
              <a:spcBef>
                <a:spcPts val="100"/>
              </a:spcBef>
            </a:pPr>
            <a:r>
              <a:rPr sz="5000" b="1" spc="-365" dirty="0">
                <a:solidFill>
                  <a:srgbClr val="1C1233"/>
                </a:solidFill>
                <a:latin typeface="Verdana"/>
                <a:cs typeface="Verdana"/>
              </a:rPr>
              <a:t>Solution</a:t>
            </a:r>
            <a:r>
              <a:rPr sz="5000" b="1" spc="-4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5000" b="1" spc="-555" dirty="0">
                <a:solidFill>
                  <a:srgbClr val="1C1233"/>
                </a:solidFill>
                <a:latin typeface="Verdana"/>
                <a:cs typeface="Verdana"/>
              </a:rPr>
              <a:t>1</a:t>
            </a:r>
            <a:endParaRPr sz="5000">
              <a:latin typeface="Verdana"/>
              <a:cs typeface="Verdana"/>
            </a:endParaRPr>
          </a:p>
          <a:p>
            <a:pPr marL="12700" marR="5080" indent="156210">
              <a:lnSpc>
                <a:spcPct val="115399"/>
              </a:lnSpc>
              <a:spcBef>
                <a:spcPts val="1400"/>
              </a:spcBef>
            </a:pP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Describe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35" dirty="0">
                <a:solidFill>
                  <a:srgbClr val="1C1233"/>
                </a:solidFill>
                <a:latin typeface="Verdana"/>
                <a:cs typeface="Verdana"/>
              </a:rPr>
              <a:t>how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you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1C1233"/>
                </a:solidFill>
                <a:latin typeface="Verdana"/>
                <a:cs typeface="Verdana"/>
              </a:rPr>
              <a:t>envision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to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1C1233"/>
                </a:solidFill>
                <a:latin typeface="Verdana"/>
                <a:cs typeface="Verdana"/>
              </a:rPr>
              <a:t>solve 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the </a:t>
            </a:r>
            <a:r>
              <a:rPr sz="2600" spc="-120" dirty="0">
                <a:solidFill>
                  <a:srgbClr val="1C1233"/>
                </a:solidFill>
                <a:latin typeface="Verdana"/>
                <a:cs typeface="Verdana"/>
              </a:rPr>
              <a:t>problems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you </a:t>
            </a:r>
            <a:r>
              <a:rPr sz="2600" spc="-125" dirty="0">
                <a:solidFill>
                  <a:srgbClr val="1C1233"/>
                </a:solidFill>
                <a:latin typeface="Verdana"/>
                <a:cs typeface="Verdana"/>
              </a:rPr>
              <a:t>previously</a:t>
            </a:r>
            <a:r>
              <a:rPr sz="2600" spc="-61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shared.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2187" y="3856866"/>
            <a:ext cx="5825490" cy="483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2080">
              <a:lnSpc>
                <a:spcPct val="100000"/>
              </a:lnSpc>
              <a:spcBef>
                <a:spcPts val="100"/>
              </a:spcBef>
            </a:pPr>
            <a:r>
              <a:rPr sz="5000" b="1" spc="-365" dirty="0">
                <a:solidFill>
                  <a:srgbClr val="1C1233"/>
                </a:solidFill>
                <a:latin typeface="Verdana"/>
                <a:cs typeface="Verdana"/>
              </a:rPr>
              <a:t>Solution</a:t>
            </a:r>
            <a:r>
              <a:rPr sz="5000" b="1" spc="-4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5000" b="1" spc="-550" dirty="0">
                <a:solidFill>
                  <a:srgbClr val="1C1233"/>
                </a:solidFill>
                <a:latin typeface="Verdana"/>
                <a:cs typeface="Verdana"/>
              </a:rPr>
              <a:t>2</a:t>
            </a:r>
            <a:endParaRPr sz="5000">
              <a:latin typeface="Verdana"/>
              <a:cs typeface="Verdana"/>
            </a:endParaRPr>
          </a:p>
          <a:p>
            <a:pPr marL="1339850" marR="5080" indent="-1249045" algn="r">
              <a:lnSpc>
                <a:spcPct val="115399"/>
              </a:lnSpc>
              <a:spcBef>
                <a:spcPts val="1400"/>
              </a:spcBef>
            </a:pPr>
            <a:r>
              <a:rPr sz="2600" spc="-125" dirty="0">
                <a:solidFill>
                  <a:srgbClr val="1C1233"/>
                </a:solidFill>
                <a:latin typeface="Verdana"/>
                <a:cs typeface="Verdana"/>
              </a:rPr>
              <a:t>Communicate </a:t>
            </a:r>
            <a:r>
              <a:rPr sz="2600" spc="-75" dirty="0">
                <a:solidFill>
                  <a:srgbClr val="1C1233"/>
                </a:solidFill>
                <a:latin typeface="Verdana"/>
                <a:cs typeface="Verdana"/>
              </a:rPr>
              <a:t>big</a:t>
            </a:r>
            <a:r>
              <a:rPr sz="2600" spc="-38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1C1233"/>
                </a:solidFill>
                <a:latin typeface="Verdana"/>
                <a:cs typeface="Verdana"/>
              </a:rPr>
              <a:t>value</a:t>
            </a:r>
            <a:r>
              <a:rPr sz="2600" spc="-2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1C1233"/>
                </a:solidFill>
                <a:latin typeface="Verdana"/>
                <a:cs typeface="Verdana"/>
              </a:rPr>
              <a:t>conveniences </a:t>
            </a:r>
            <a:r>
              <a:rPr sz="2600" spc="-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70" dirty="0">
                <a:solidFill>
                  <a:srgbClr val="1C1233"/>
                </a:solidFill>
                <a:latin typeface="Verdana"/>
                <a:cs typeface="Verdana"/>
              </a:rPr>
              <a:t>and </a:t>
            </a:r>
            <a:r>
              <a:rPr sz="2600" spc="-100" dirty="0">
                <a:solidFill>
                  <a:srgbClr val="1C1233"/>
                </a:solidFill>
                <a:latin typeface="Verdana"/>
                <a:cs typeface="Verdana"/>
              </a:rPr>
              <a:t>be </a:t>
            </a:r>
            <a:r>
              <a:rPr sz="2600" spc="-145" dirty="0">
                <a:solidFill>
                  <a:srgbClr val="1C1233"/>
                </a:solidFill>
                <a:latin typeface="Verdana"/>
                <a:cs typeface="Verdana"/>
              </a:rPr>
              <a:t>truly </a:t>
            </a:r>
            <a:r>
              <a:rPr sz="2600" spc="-100" dirty="0">
                <a:solidFill>
                  <a:srgbClr val="1C1233"/>
                </a:solidFill>
                <a:latin typeface="Verdana"/>
                <a:cs typeface="Verdana"/>
              </a:rPr>
              <a:t>straight</a:t>
            </a:r>
            <a:r>
              <a:rPr sz="2600" spc="-6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00" dirty="0">
                <a:solidFill>
                  <a:srgbClr val="1C1233"/>
                </a:solidFill>
                <a:latin typeface="Verdana"/>
                <a:cs typeface="Verdana"/>
              </a:rPr>
              <a:t>forward.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00">
              <a:latin typeface="Verdana"/>
              <a:cs typeface="Verdana"/>
            </a:endParaRPr>
          </a:p>
          <a:p>
            <a:pPr marL="2672715">
              <a:lnSpc>
                <a:spcPct val="100000"/>
              </a:lnSpc>
            </a:pPr>
            <a:r>
              <a:rPr sz="5000" b="1" spc="-365" dirty="0">
                <a:solidFill>
                  <a:srgbClr val="1C1233"/>
                </a:solidFill>
                <a:latin typeface="Verdana"/>
                <a:cs typeface="Verdana"/>
              </a:rPr>
              <a:t>Solution</a:t>
            </a:r>
            <a:r>
              <a:rPr sz="5000" b="1" spc="-4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5000" b="1" spc="-555" dirty="0">
                <a:solidFill>
                  <a:srgbClr val="1C1233"/>
                </a:solidFill>
                <a:latin typeface="Verdana"/>
                <a:cs typeface="Verdana"/>
              </a:rPr>
              <a:t>3</a:t>
            </a:r>
            <a:endParaRPr sz="5000">
              <a:latin typeface="Verdana"/>
              <a:cs typeface="Verdana"/>
            </a:endParaRPr>
          </a:p>
          <a:p>
            <a:pPr marL="12700" marR="5080" indent="633730" algn="r">
              <a:lnSpc>
                <a:spcPct val="115399"/>
              </a:lnSpc>
              <a:spcBef>
                <a:spcPts val="2185"/>
              </a:spcBef>
            </a:pPr>
            <a:r>
              <a:rPr sz="2600" spc="-80" dirty="0">
                <a:solidFill>
                  <a:srgbClr val="1C1233"/>
                </a:solidFill>
                <a:latin typeface="Verdana"/>
                <a:cs typeface="Verdana"/>
              </a:rPr>
              <a:t>Be</a:t>
            </a:r>
            <a:r>
              <a:rPr sz="2600" spc="-2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60" dirty="0">
                <a:solidFill>
                  <a:srgbClr val="1C1233"/>
                </a:solidFill>
                <a:latin typeface="Verdana"/>
                <a:cs typeface="Verdana"/>
              </a:rPr>
              <a:t>very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00" dirty="0">
                <a:solidFill>
                  <a:srgbClr val="1C1233"/>
                </a:solidFill>
                <a:latin typeface="Verdana"/>
                <a:cs typeface="Verdana"/>
              </a:rPr>
              <a:t>clear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85" dirty="0">
                <a:solidFill>
                  <a:srgbClr val="1C1233"/>
                </a:solidFill>
                <a:latin typeface="Verdana"/>
                <a:cs typeface="Verdana"/>
              </a:rPr>
              <a:t>so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you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70" dirty="0">
                <a:solidFill>
                  <a:srgbClr val="1C1233"/>
                </a:solidFill>
                <a:latin typeface="Verdana"/>
                <a:cs typeface="Verdana"/>
              </a:rPr>
              <a:t>can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smoothly </a:t>
            </a:r>
            <a:r>
              <a:rPr sz="2600" spc="-9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85" dirty="0">
                <a:solidFill>
                  <a:srgbClr val="1C1233"/>
                </a:solidFill>
                <a:latin typeface="Verdana"/>
                <a:cs typeface="Verdana"/>
              </a:rPr>
              <a:t>jump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next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to introducing </a:t>
            </a:r>
            <a:r>
              <a:rPr sz="2600" spc="-145" dirty="0">
                <a:solidFill>
                  <a:srgbClr val="1C1233"/>
                </a:solidFill>
                <a:latin typeface="Verdana"/>
                <a:cs typeface="Verdana"/>
              </a:rPr>
              <a:t>your</a:t>
            </a:r>
            <a:r>
              <a:rPr sz="2600" spc="-68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40" dirty="0">
                <a:solidFill>
                  <a:srgbClr val="1C1233"/>
                </a:solidFill>
                <a:latin typeface="Verdana"/>
                <a:cs typeface="Verdana"/>
              </a:rPr>
              <a:t>product.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871174" y="1124769"/>
            <a:ext cx="636905" cy="647700"/>
            <a:chOff x="8871174" y="1124769"/>
            <a:chExt cx="636905" cy="647700"/>
          </a:xfrm>
        </p:grpSpPr>
        <p:sp>
          <p:nvSpPr>
            <p:cNvPr id="11" name="object 11"/>
            <p:cNvSpPr/>
            <p:nvPr/>
          </p:nvSpPr>
          <p:spPr>
            <a:xfrm>
              <a:off x="8871174" y="1124769"/>
              <a:ext cx="450215" cy="454025"/>
            </a:xfrm>
            <a:custGeom>
              <a:avLst/>
              <a:gdLst/>
              <a:ahLst/>
              <a:cxnLst/>
              <a:rect l="l" t="t" r="r" b="b"/>
              <a:pathLst>
                <a:path w="450215" h="454025">
                  <a:moveTo>
                    <a:pt x="224958" y="453535"/>
                  </a:moveTo>
                  <a:lnTo>
                    <a:pt x="179680" y="448920"/>
                  </a:lnTo>
                  <a:lnTo>
                    <a:pt x="137480" y="435689"/>
                  </a:lnTo>
                  <a:lnTo>
                    <a:pt x="99271" y="414758"/>
                  </a:lnTo>
                  <a:lnTo>
                    <a:pt x="65964" y="387046"/>
                  </a:lnTo>
                  <a:lnTo>
                    <a:pt x="38472" y="353471"/>
                  </a:lnTo>
                  <a:lnTo>
                    <a:pt x="17706" y="314951"/>
                  </a:lnTo>
                  <a:lnTo>
                    <a:pt x="4578" y="272404"/>
                  </a:lnTo>
                  <a:lnTo>
                    <a:pt x="0" y="226746"/>
                  </a:lnTo>
                  <a:lnTo>
                    <a:pt x="4578" y="181116"/>
                  </a:lnTo>
                  <a:lnTo>
                    <a:pt x="17708" y="138584"/>
                  </a:lnTo>
                  <a:lnTo>
                    <a:pt x="38475" y="100071"/>
                  </a:lnTo>
                  <a:lnTo>
                    <a:pt x="65968" y="66499"/>
                  </a:lnTo>
                  <a:lnTo>
                    <a:pt x="99275" y="38785"/>
                  </a:lnTo>
                  <a:lnTo>
                    <a:pt x="137484" y="17851"/>
                  </a:lnTo>
                  <a:lnTo>
                    <a:pt x="179683" y="4616"/>
                  </a:lnTo>
                  <a:lnTo>
                    <a:pt x="224960" y="0"/>
                  </a:lnTo>
                  <a:lnTo>
                    <a:pt x="270238" y="4616"/>
                  </a:lnTo>
                  <a:lnTo>
                    <a:pt x="312436" y="17851"/>
                  </a:lnTo>
                  <a:lnTo>
                    <a:pt x="350641" y="38785"/>
                  </a:lnTo>
                  <a:lnTo>
                    <a:pt x="383942" y="66499"/>
                  </a:lnTo>
                  <a:lnTo>
                    <a:pt x="390549" y="74569"/>
                  </a:lnTo>
                  <a:lnTo>
                    <a:pt x="224960" y="74569"/>
                  </a:lnTo>
                  <a:lnTo>
                    <a:pt x="177232" y="82328"/>
                  </a:lnTo>
                  <a:lnTo>
                    <a:pt x="135784" y="103933"/>
                  </a:lnTo>
                  <a:lnTo>
                    <a:pt x="103100" y="136877"/>
                  </a:lnTo>
                  <a:lnTo>
                    <a:pt x="81666" y="178650"/>
                  </a:lnTo>
                  <a:lnTo>
                    <a:pt x="73969" y="226748"/>
                  </a:lnTo>
                  <a:lnTo>
                    <a:pt x="81666" y="274885"/>
                  </a:lnTo>
                  <a:lnTo>
                    <a:pt x="103100" y="316692"/>
                  </a:lnTo>
                  <a:lnTo>
                    <a:pt x="135784" y="349659"/>
                  </a:lnTo>
                  <a:lnTo>
                    <a:pt x="177232" y="371279"/>
                  </a:lnTo>
                  <a:lnTo>
                    <a:pt x="224960" y="379043"/>
                  </a:lnTo>
                  <a:lnTo>
                    <a:pt x="390493" y="379043"/>
                  </a:lnTo>
                  <a:lnTo>
                    <a:pt x="383935" y="387050"/>
                  </a:lnTo>
                  <a:lnTo>
                    <a:pt x="350633" y="414761"/>
                  </a:lnTo>
                  <a:lnTo>
                    <a:pt x="312429" y="435690"/>
                  </a:lnTo>
                  <a:lnTo>
                    <a:pt x="270232" y="448921"/>
                  </a:lnTo>
                  <a:lnTo>
                    <a:pt x="224958" y="453535"/>
                  </a:lnTo>
                  <a:close/>
                </a:path>
                <a:path w="450215" h="454025">
                  <a:moveTo>
                    <a:pt x="390493" y="379043"/>
                  </a:moveTo>
                  <a:lnTo>
                    <a:pt x="224960" y="379043"/>
                  </a:lnTo>
                  <a:lnTo>
                    <a:pt x="272689" y="371278"/>
                  </a:lnTo>
                  <a:lnTo>
                    <a:pt x="314140" y="349656"/>
                  </a:lnTo>
                  <a:lnTo>
                    <a:pt x="346828" y="316687"/>
                  </a:lnTo>
                  <a:lnTo>
                    <a:pt x="368265" y="274880"/>
                  </a:lnTo>
                  <a:lnTo>
                    <a:pt x="375963" y="226746"/>
                  </a:lnTo>
                  <a:lnTo>
                    <a:pt x="368265" y="178650"/>
                  </a:lnTo>
                  <a:lnTo>
                    <a:pt x="346828" y="136877"/>
                  </a:lnTo>
                  <a:lnTo>
                    <a:pt x="314140" y="103933"/>
                  </a:lnTo>
                  <a:lnTo>
                    <a:pt x="272689" y="82328"/>
                  </a:lnTo>
                  <a:lnTo>
                    <a:pt x="224960" y="74569"/>
                  </a:lnTo>
                  <a:lnTo>
                    <a:pt x="390549" y="74569"/>
                  </a:lnTo>
                  <a:lnTo>
                    <a:pt x="411429" y="100071"/>
                  </a:lnTo>
                  <a:lnTo>
                    <a:pt x="432190" y="138584"/>
                  </a:lnTo>
                  <a:lnTo>
                    <a:pt x="445314" y="181116"/>
                  </a:lnTo>
                  <a:lnTo>
                    <a:pt x="449891" y="226748"/>
                  </a:lnTo>
                  <a:lnTo>
                    <a:pt x="445313" y="272407"/>
                  </a:lnTo>
                  <a:lnTo>
                    <a:pt x="432186" y="314956"/>
                  </a:lnTo>
                  <a:lnTo>
                    <a:pt x="411423" y="353476"/>
                  </a:lnTo>
                  <a:lnTo>
                    <a:pt x="390493" y="379043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17830" y="1480516"/>
              <a:ext cx="289695" cy="2919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871174" y="4007906"/>
            <a:ext cx="636905" cy="647700"/>
            <a:chOff x="8871174" y="4007906"/>
            <a:chExt cx="636905" cy="647700"/>
          </a:xfrm>
        </p:grpSpPr>
        <p:sp>
          <p:nvSpPr>
            <p:cNvPr id="14" name="object 14"/>
            <p:cNvSpPr/>
            <p:nvPr/>
          </p:nvSpPr>
          <p:spPr>
            <a:xfrm>
              <a:off x="8871174" y="4007906"/>
              <a:ext cx="450215" cy="454025"/>
            </a:xfrm>
            <a:custGeom>
              <a:avLst/>
              <a:gdLst/>
              <a:ahLst/>
              <a:cxnLst/>
              <a:rect l="l" t="t" r="r" b="b"/>
              <a:pathLst>
                <a:path w="450215" h="454025">
                  <a:moveTo>
                    <a:pt x="224958" y="453535"/>
                  </a:moveTo>
                  <a:lnTo>
                    <a:pt x="179680" y="448920"/>
                  </a:lnTo>
                  <a:lnTo>
                    <a:pt x="137480" y="435689"/>
                  </a:lnTo>
                  <a:lnTo>
                    <a:pt x="99271" y="414758"/>
                  </a:lnTo>
                  <a:lnTo>
                    <a:pt x="65964" y="387046"/>
                  </a:lnTo>
                  <a:lnTo>
                    <a:pt x="38472" y="353471"/>
                  </a:lnTo>
                  <a:lnTo>
                    <a:pt x="17706" y="314951"/>
                  </a:lnTo>
                  <a:lnTo>
                    <a:pt x="4578" y="272404"/>
                  </a:lnTo>
                  <a:lnTo>
                    <a:pt x="0" y="226746"/>
                  </a:lnTo>
                  <a:lnTo>
                    <a:pt x="4578" y="181116"/>
                  </a:lnTo>
                  <a:lnTo>
                    <a:pt x="17708" y="138584"/>
                  </a:lnTo>
                  <a:lnTo>
                    <a:pt x="38475" y="100071"/>
                  </a:lnTo>
                  <a:lnTo>
                    <a:pt x="65968" y="66499"/>
                  </a:lnTo>
                  <a:lnTo>
                    <a:pt x="99275" y="38785"/>
                  </a:lnTo>
                  <a:lnTo>
                    <a:pt x="137484" y="17851"/>
                  </a:lnTo>
                  <a:lnTo>
                    <a:pt x="179683" y="4616"/>
                  </a:lnTo>
                  <a:lnTo>
                    <a:pt x="224960" y="0"/>
                  </a:lnTo>
                  <a:lnTo>
                    <a:pt x="270238" y="4616"/>
                  </a:lnTo>
                  <a:lnTo>
                    <a:pt x="312436" y="17851"/>
                  </a:lnTo>
                  <a:lnTo>
                    <a:pt x="350641" y="38785"/>
                  </a:lnTo>
                  <a:lnTo>
                    <a:pt x="383942" y="66499"/>
                  </a:lnTo>
                  <a:lnTo>
                    <a:pt x="390549" y="74569"/>
                  </a:lnTo>
                  <a:lnTo>
                    <a:pt x="224960" y="74569"/>
                  </a:lnTo>
                  <a:lnTo>
                    <a:pt x="177232" y="82328"/>
                  </a:lnTo>
                  <a:lnTo>
                    <a:pt x="135784" y="103933"/>
                  </a:lnTo>
                  <a:lnTo>
                    <a:pt x="103100" y="136877"/>
                  </a:lnTo>
                  <a:lnTo>
                    <a:pt x="81666" y="178650"/>
                  </a:lnTo>
                  <a:lnTo>
                    <a:pt x="73969" y="226748"/>
                  </a:lnTo>
                  <a:lnTo>
                    <a:pt x="81666" y="274885"/>
                  </a:lnTo>
                  <a:lnTo>
                    <a:pt x="103100" y="316692"/>
                  </a:lnTo>
                  <a:lnTo>
                    <a:pt x="135784" y="349659"/>
                  </a:lnTo>
                  <a:lnTo>
                    <a:pt x="177232" y="371279"/>
                  </a:lnTo>
                  <a:lnTo>
                    <a:pt x="224960" y="379043"/>
                  </a:lnTo>
                  <a:lnTo>
                    <a:pt x="390493" y="379043"/>
                  </a:lnTo>
                  <a:lnTo>
                    <a:pt x="383935" y="387050"/>
                  </a:lnTo>
                  <a:lnTo>
                    <a:pt x="350633" y="414761"/>
                  </a:lnTo>
                  <a:lnTo>
                    <a:pt x="312429" y="435690"/>
                  </a:lnTo>
                  <a:lnTo>
                    <a:pt x="270232" y="448921"/>
                  </a:lnTo>
                  <a:lnTo>
                    <a:pt x="224958" y="453535"/>
                  </a:lnTo>
                  <a:close/>
                </a:path>
                <a:path w="450215" h="454025">
                  <a:moveTo>
                    <a:pt x="390493" y="379043"/>
                  </a:moveTo>
                  <a:lnTo>
                    <a:pt x="224960" y="379043"/>
                  </a:lnTo>
                  <a:lnTo>
                    <a:pt x="272689" y="371278"/>
                  </a:lnTo>
                  <a:lnTo>
                    <a:pt x="314140" y="349656"/>
                  </a:lnTo>
                  <a:lnTo>
                    <a:pt x="346828" y="316687"/>
                  </a:lnTo>
                  <a:lnTo>
                    <a:pt x="368265" y="274880"/>
                  </a:lnTo>
                  <a:lnTo>
                    <a:pt x="375963" y="226746"/>
                  </a:lnTo>
                  <a:lnTo>
                    <a:pt x="368265" y="178650"/>
                  </a:lnTo>
                  <a:lnTo>
                    <a:pt x="346828" y="136877"/>
                  </a:lnTo>
                  <a:lnTo>
                    <a:pt x="314140" y="103933"/>
                  </a:lnTo>
                  <a:lnTo>
                    <a:pt x="272689" y="82328"/>
                  </a:lnTo>
                  <a:lnTo>
                    <a:pt x="224960" y="74569"/>
                  </a:lnTo>
                  <a:lnTo>
                    <a:pt x="390549" y="74569"/>
                  </a:lnTo>
                  <a:lnTo>
                    <a:pt x="411429" y="100071"/>
                  </a:lnTo>
                  <a:lnTo>
                    <a:pt x="432190" y="138584"/>
                  </a:lnTo>
                  <a:lnTo>
                    <a:pt x="445314" y="181116"/>
                  </a:lnTo>
                  <a:lnTo>
                    <a:pt x="449891" y="226748"/>
                  </a:lnTo>
                  <a:lnTo>
                    <a:pt x="445313" y="272407"/>
                  </a:lnTo>
                  <a:lnTo>
                    <a:pt x="432186" y="314956"/>
                  </a:lnTo>
                  <a:lnTo>
                    <a:pt x="411423" y="353476"/>
                  </a:lnTo>
                  <a:lnTo>
                    <a:pt x="390493" y="379043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217830" y="4363626"/>
              <a:ext cx="289695" cy="29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871174" y="6841266"/>
            <a:ext cx="636905" cy="647700"/>
            <a:chOff x="8871174" y="6841266"/>
            <a:chExt cx="636905" cy="647700"/>
          </a:xfrm>
        </p:grpSpPr>
        <p:sp>
          <p:nvSpPr>
            <p:cNvPr id="17" name="object 17"/>
            <p:cNvSpPr/>
            <p:nvPr/>
          </p:nvSpPr>
          <p:spPr>
            <a:xfrm>
              <a:off x="8871174" y="6841266"/>
              <a:ext cx="450215" cy="454025"/>
            </a:xfrm>
            <a:custGeom>
              <a:avLst/>
              <a:gdLst/>
              <a:ahLst/>
              <a:cxnLst/>
              <a:rect l="l" t="t" r="r" b="b"/>
              <a:pathLst>
                <a:path w="450215" h="454025">
                  <a:moveTo>
                    <a:pt x="224958" y="453535"/>
                  </a:moveTo>
                  <a:lnTo>
                    <a:pt x="179680" y="448920"/>
                  </a:lnTo>
                  <a:lnTo>
                    <a:pt x="137480" y="435689"/>
                  </a:lnTo>
                  <a:lnTo>
                    <a:pt x="99271" y="414758"/>
                  </a:lnTo>
                  <a:lnTo>
                    <a:pt x="65964" y="387046"/>
                  </a:lnTo>
                  <a:lnTo>
                    <a:pt x="38472" y="353471"/>
                  </a:lnTo>
                  <a:lnTo>
                    <a:pt x="17706" y="314951"/>
                  </a:lnTo>
                  <a:lnTo>
                    <a:pt x="4578" y="272404"/>
                  </a:lnTo>
                  <a:lnTo>
                    <a:pt x="0" y="226746"/>
                  </a:lnTo>
                  <a:lnTo>
                    <a:pt x="4578" y="181116"/>
                  </a:lnTo>
                  <a:lnTo>
                    <a:pt x="17708" y="138584"/>
                  </a:lnTo>
                  <a:lnTo>
                    <a:pt x="38475" y="100071"/>
                  </a:lnTo>
                  <a:lnTo>
                    <a:pt x="65968" y="66499"/>
                  </a:lnTo>
                  <a:lnTo>
                    <a:pt x="99275" y="38785"/>
                  </a:lnTo>
                  <a:lnTo>
                    <a:pt x="137484" y="17851"/>
                  </a:lnTo>
                  <a:lnTo>
                    <a:pt x="179683" y="4616"/>
                  </a:lnTo>
                  <a:lnTo>
                    <a:pt x="224960" y="0"/>
                  </a:lnTo>
                  <a:lnTo>
                    <a:pt x="270238" y="4616"/>
                  </a:lnTo>
                  <a:lnTo>
                    <a:pt x="312436" y="17851"/>
                  </a:lnTo>
                  <a:lnTo>
                    <a:pt x="350641" y="38785"/>
                  </a:lnTo>
                  <a:lnTo>
                    <a:pt x="383942" y="66499"/>
                  </a:lnTo>
                  <a:lnTo>
                    <a:pt x="390549" y="74569"/>
                  </a:lnTo>
                  <a:lnTo>
                    <a:pt x="224960" y="74569"/>
                  </a:lnTo>
                  <a:lnTo>
                    <a:pt x="177232" y="82328"/>
                  </a:lnTo>
                  <a:lnTo>
                    <a:pt x="135784" y="103933"/>
                  </a:lnTo>
                  <a:lnTo>
                    <a:pt x="103100" y="136877"/>
                  </a:lnTo>
                  <a:lnTo>
                    <a:pt x="81666" y="178650"/>
                  </a:lnTo>
                  <a:lnTo>
                    <a:pt x="73969" y="226748"/>
                  </a:lnTo>
                  <a:lnTo>
                    <a:pt x="81666" y="274885"/>
                  </a:lnTo>
                  <a:lnTo>
                    <a:pt x="103100" y="316692"/>
                  </a:lnTo>
                  <a:lnTo>
                    <a:pt x="135784" y="349659"/>
                  </a:lnTo>
                  <a:lnTo>
                    <a:pt x="177232" y="371279"/>
                  </a:lnTo>
                  <a:lnTo>
                    <a:pt x="224960" y="379043"/>
                  </a:lnTo>
                  <a:lnTo>
                    <a:pt x="390493" y="379043"/>
                  </a:lnTo>
                  <a:lnTo>
                    <a:pt x="383935" y="387050"/>
                  </a:lnTo>
                  <a:lnTo>
                    <a:pt x="350633" y="414761"/>
                  </a:lnTo>
                  <a:lnTo>
                    <a:pt x="312429" y="435690"/>
                  </a:lnTo>
                  <a:lnTo>
                    <a:pt x="270232" y="448921"/>
                  </a:lnTo>
                  <a:lnTo>
                    <a:pt x="224958" y="453535"/>
                  </a:lnTo>
                  <a:close/>
                </a:path>
                <a:path w="450215" h="454025">
                  <a:moveTo>
                    <a:pt x="390493" y="379043"/>
                  </a:moveTo>
                  <a:lnTo>
                    <a:pt x="224960" y="379043"/>
                  </a:lnTo>
                  <a:lnTo>
                    <a:pt x="272689" y="371278"/>
                  </a:lnTo>
                  <a:lnTo>
                    <a:pt x="314140" y="349656"/>
                  </a:lnTo>
                  <a:lnTo>
                    <a:pt x="346828" y="316687"/>
                  </a:lnTo>
                  <a:lnTo>
                    <a:pt x="368265" y="274880"/>
                  </a:lnTo>
                  <a:lnTo>
                    <a:pt x="375963" y="226746"/>
                  </a:lnTo>
                  <a:lnTo>
                    <a:pt x="368265" y="178650"/>
                  </a:lnTo>
                  <a:lnTo>
                    <a:pt x="346828" y="136877"/>
                  </a:lnTo>
                  <a:lnTo>
                    <a:pt x="314140" y="103933"/>
                  </a:lnTo>
                  <a:lnTo>
                    <a:pt x="272689" y="82328"/>
                  </a:lnTo>
                  <a:lnTo>
                    <a:pt x="224960" y="74569"/>
                  </a:lnTo>
                  <a:lnTo>
                    <a:pt x="390549" y="74569"/>
                  </a:lnTo>
                  <a:lnTo>
                    <a:pt x="411429" y="100071"/>
                  </a:lnTo>
                  <a:lnTo>
                    <a:pt x="432190" y="138584"/>
                  </a:lnTo>
                  <a:lnTo>
                    <a:pt x="445314" y="181116"/>
                  </a:lnTo>
                  <a:lnTo>
                    <a:pt x="449891" y="226748"/>
                  </a:lnTo>
                  <a:lnTo>
                    <a:pt x="445313" y="272407"/>
                  </a:lnTo>
                  <a:lnTo>
                    <a:pt x="432186" y="314956"/>
                  </a:lnTo>
                  <a:lnTo>
                    <a:pt x="411423" y="353476"/>
                  </a:lnTo>
                  <a:lnTo>
                    <a:pt x="390493" y="379043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17830" y="7196985"/>
              <a:ext cx="289695" cy="29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37643" y="1697753"/>
            <a:ext cx="1216025" cy="114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210" dirty="0">
                <a:solidFill>
                  <a:srgbClr val="F7F7F7"/>
                </a:solidFill>
                <a:latin typeface="Verdana"/>
                <a:cs typeface="Verdana"/>
              </a:rPr>
              <a:t>Step</a:t>
            </a:r>
            <a:r>
              <a:rPr sz="3000" b="1" spc="-30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000" b="1" spc="-335" dirty="0">
                <a:solidFill>
                  <a:srgbClr val="F7F7F7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  <a:p>
            <a:pPr marL="19050">
              <a:lnSpc>
                <a:spcPct val="100000"/>
              </a:lnSpc>
              <a:spcBef>
                <a:spcPts val="2235"/>
              </a:spcBef>
            </a:pPr>
            <a:r>
              <a:rPr sz="2500" spc="-95" dirty="0">
                <a:solidFill>
                  <a:srgbClr val="F7F7F7"/>
                </a:solidFill>
                <a:latin typeface="Verdana"/>
                <a:cs typeface="Verdana"/>
              </a:rPr>
              <a:t>2017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37643" y="7038603"/>
            <a:ext cx="1216025" cy="1293495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45"/>
              </a:spcBef>
            </a:pPr>
            <a:r>
              <a:rPr sz="3000" b="1" spc="-210" dirty="0">
                <a:solidFill>
                  <a:srgbClr val="F7F7F7"/>
                </a:solidFill>
                <a:latin typeface="Verdana"/>
                <a:cs typeface="Verdana"/>
              </a:rPr>
              <a:t>Step</a:t>
            </a:r>
            <a:r>
              <a:rPr sz="3000" b="1" spc="-30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000" b="1" spc="-335" dirty="0">
                <a:solidFill>
                  <a:srgbClr val="F7F7F7"/>
                </a:solidFill>
                <a:latin typeface="Verdana"/>
                <a:cs typeface="Verdana"/>
              </a:rPr>
              <a:t>3</a:t>
            </a:r>
            <a:endParaRPr sz="3000">
              <a:latin typeface="Verdana"/>
              <a:cs typeface="Verdana"/>
            </a:endParaRPr>
          </a:p>
          <a:p>
            <a:pPr marL="19050">
              <a:lnSpc>
                <a:spcPct val="100000"/>
              </a:lnSpc>
              <a:spcBef>
                <a:spcPts val="1540"/>
              </a:spcBef>
            </a:pPr>
            <a:r>
              <a:rPr sz="2500" spc="-95" dirty="0">
                <a:solidFill>
                  <a:srgbClr val="F7F7F7"/>
                </a:solidFill>
                <a:latin typeface="Verdana"/>
                <a:cs typeface="Verdana"/>
              </a:rPr>
              <a:t>2019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7643" y="4276744"/>
            <a:ext cx="1216025" cy="1294130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45"/>
              </a:spcBef>
            </a:pPr>
            <a:r>
              <a:rPr sz="3000" b="1" spc="-210" dirty="0">
                <a:solidFill>
                  <a:srgbClr val="F7F7F7"/>
                </a:solidFill>
                <a:latin typeface="Verdana"/>
                <a:cs typeface="Verdana"/>
              </a:rPr>
              <a:t>Step</a:t>
            </a:r>
            <a:r>
              <a:rPr sz="3000" b="1" spc="-30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000" b="1" spc="-330" dirty="0">
                <a:solidFill>
                  <a:srgbClr val="F7F7F7"/>
                </a:solidFill>
                <a:latin typeface="Verdana"/>
                <a:cs typeface="Verdana"/>
              </a:rPr>
              <a:t>2</a:t>
            </a:r>
            <a:endParaRPr sz="3000">
              <a:latin typeface="Verdana"/>
              <a:cs typeface="Verdana"/>
            </a:endParaRPr>
          </a:p>
          <a:p>
            <a:pPr marL="19050">
              <a:lnSpc>
                <a:spcPct val="100000"/>
              </a:lnSpc>
              <a:spcBef>
                <a:spcPts val="1540"/>
              </a:spcBef>
            </a:pPr>
            <a:r>
              <a:rPr sz="2500" spc="-95" dirty="0">
                <a:solidFill>
                  <a:srgbClr val="F7F7F7"/>
                </a:solidFill>
                <a:latin typeface="Verdana"/>
                <a:cs typeface="Verdana"/>
              </a:rPr>
              <a:t>2018</a:t>
            </a:r>
            <a:endParaRPr sz="25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28700" y="1023911"/>
            <a:ext cx="701675" cy="8234680"/>
            <a:chOff x="1028700" y="1023911"/>
            <a:chExt cx="701675" cy="8234680"/>
          </a:xfrm>
        </p:grpSpPr>
        <p:sp>
          <p:nvSpPr>
            <p:cNvPr id="7" name="object 7"/>
            <p:cNvSpPr/>
            <p:nvPr/>
          </p:nvSpPr>
          <p:spPr>
            <a:xfrm>
              <a:off x="1359140" y="1023911"/>
              <a:ext cx="53340" cy="8234680"/>
            </a:xfrm>
            <a:custGeom>
              <a:avLst/>
              <a:gdLst/>
              <a:ahLst/>
              <a:cxnLst/>
              <a:rect l="l" t="t" r="r" b="b"/>
              <a:pathLst>
                <a:path w="53340" h="8234680">
                  <a:moveTo>
                    <a:pt x="52969" y="0"/>
                  </a:moveTo>
                  <a:lnTo>
                    <a:pt x="52969" y="8234388"/>
                  </a:lnTo>
                  <a:lnTo>
                    <a:pt x="0" y="82343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700" y="1937037"/>
              <a:ext cx="701400" cy="701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28700" y="4698491"/>
              <a:ext cx="701400" cy="701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28700" y="7476621"/>
              <a:ext cx="701400" cy="701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16265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Birth </a:t>
            </a:r>
            <a:r>
              <a:rPr spc="-245" dirty="0"/>
              <a:t>of </a:t>
            </a:r>
            <a:r>
              <a:rPr spc="-375" dirty="0"/>
              <a:t>Productor</a:t>
            </a:r>
            <a:r>
              <a:rPr spc="-520" dirty="0"/>
              <a:t> </a:t>
            </a:r>
            <a:r>
              <a:rPr spc="-440" dirty="0"/>
              <a:t>Service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306952" y="2124457"/>
            <a:ext cx="7965440" cy="140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61340" algn="r">
              <a:lnSpc>
                <a:spcPct val="116300"/>
              </a:lnSpc>
              <a:spcBef>
                <a:spcPts val="100"/>
              </a:spcBef>
            </a:pPr>
            <a:r>
              <a:rPr sz="2600" spc="13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25" dirty="0">
                <a:solidFill>
                  <a:srgbClr val="F7F7F7"/>
                </a:solidFill>
                <a:latin typeface="Verdana"/>
                <a:cs typeface="Verdana"/>
              </a:rPr>
              <a:t>simple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F7F7F7"/>
                </a:solidFill>
                <a:latin typeface="Verdana"/>
                <a:cs typeface="Verdana"/>
              </a:rPr>
              <a:t>timeline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4" dirty="0">
                <a:solidFill>
                  <a:srgbClr val="F7F7F7"/>
                </a:solidFill>
                <a:latin typeface="Verdana"/>
                <a:cs typeface="Verdana"/>
              </a:rPr>
              <a:t>on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35" dirty="0">
                <a:solidFill>
                  <a:srgbClr val="F7F7F7"/>
                </a:solidFill>
                <a:latin typeface="Verdana"/>
                <a:cs typeface="Verdana"/>
              </a:rPr>
              <a:t>how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F7F7F7"/>
                </a:solidFill>
                <a:latin typeface="Verdana"/>
                <a:cs typeface="Verdana"/>
              </a:rPr>
              <a:t>your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product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F7F7F7"/>
                </a:solidFill>
                <a:latin typeface="Verdana"/>
                <a:cs typeface="Verdana"/>
              </a:rPr>
              <a:t>or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25" dirty="0">
                <a:solidFill>
                  <a:srgbClr val="F7F7F7"/>
                </a:solidFill>
                <a:latin typeface="Verdana"/>
                <a:cs typeface="Verdana"/>
              </a:rPr>
              <a:t>service </a:t>
            </a:r>
            <a:r>
              <a:rPr sz="2600" spc="-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F7F7F7"/>
                </a:solidFill>
                <a:latin typeface="Verdana"/>
                <a:cs typeface="Verdana"/>
              </a:rPr>
              <a:t>came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F7F7F7"/>
                </a:solidFill>
                <a:latin typeface="Verdana"/>
                <a:cs typeface="Verdana"/>
              </a:rPr>
              <a:t>be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85" dirty="0">
                <a:solidFill>
                  <a:srgbClr val="F7F7F7"/>
                </a:solidFill>
                <a:latin typeface="Verdana"/>
                <a:cs typeface="Verdana"/>
              </a:rPr>
              <a:t>is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F7F7F7"/>
                </a:solidFill>
                <a:latin typeface="Verdana"/>
                <a:cs typeface="Verdana"/>
              </a:rPr>
              <a:t>helpful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5" dirty="0">
                <a:solidFill>
                  <a:srgbClr val="F7F7F7"/>
                </a:solidFill>
                <a:latin typeface="Verdana"/>
                <a:cs typeface="Verdana"/>
              </a:rPr>
              <a:t>way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70" dirty="0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F7F7F7"/>
                </a:solidFill>
                <a:latin typeface="Verdana"/>
                <a:cs typeface="Verdana"/>
              </a:rPr>
              <a:t>visualizing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F7F7F7"/>
                </a:solidFill>
                <a:latin typeface="Verdana"/>
                <a:cs typeface="Verdana"/>
              </a:rPr>
              <a:t>your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origin </a:t>
            </a:r>
            <a:r>
              <a:rPr sz="2600" spc="-7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65" dirty="0">
                <a:solidFill>
                  <a:srgbClr val="F7F7F7"/>
                </a:solidFill>
                <a:latin typeface="Verdana"/>
                <a:cs typeface="Verdana"/>
              </a:rPr>
              <a:t>story.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15" dirty="0">
                <a:solidFill>
                  <a:srgbClr val="F7F7F7"/>
                </a:solidFill>
                <a:latin typeface="Verdana"/>
                <a:cs typeface="Verdana"/>
              </a:rPr>
              <a:t>What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F7F7F7"/>
                </a:solidFill>
                <a:latin typeface="Verdana"/>
                <a:cs typeface="Verdana"/>
              </a:rPr>
              <a:t>frustrations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F7F7F7"/>
                </a:solidFill>
                <a:latin typeface="Verdana"/>
                <a:cs typeface="Verdana"/>
              </a:rPr>
              <a:t>or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80" dirty="0">
                <a:solidFill>
                  <a:srgbClr val="F7F7F7"/>
                </a:solidFill>
                <a:latin typeface="Verdana"/>
                <a:cs typeface="Verdana"/>
              </a:rPr>
              <a:t>ideas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F7F7F7"/>
                </a:solidFill>
                <a:latin typeface="Verdana"/>
                <a:cs typeface="Verdana"/>
              </a:rPr>
              <a:t>led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0" dirty="0">
                <a:solidFill>
                  <a:srgbClr val="F7F7F7"/>
                </a:solidFill>
                <a:latin typeface="Verdana"/>
                <a:cs typeface="Verdana"/>
              </a:rPr>
              <a:t>this?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316369" y="8383554"/>
            <a:ext cx="940435" cy="876935"/>
            <a:chOff x="16316369" y="8383554"/>
            <a:chExt cx="940435" cy="876935"/>
          </a:xfrm>
        </p:grpSpPr>
        <p:sp>
          <p:nvSpPr>
            <p:cNvPr id="14" name="object 14"/>
            <p:cNvSpPr/>
            <p:nvPr/>
          </p:nvSpPr>
          <p:spPr>
            <a:xfrm>
              <a:off x="16316369" y="838355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3269047" y="8419961"/>
            <a:ext cx="2347595" cy="1667510"/>
          </a:xfrm>
          <a:custGeom>
            <a:avLst/>
            <a:gdLst/>
            <a:ahLst/>
            <a:cxnLst/>
            <a:rect l="l" t="t" r="r" b="b"/>
            <a:pathLst>
              <a:path w="2347594" h="1667509">
                <a:moveTo>
                  <a:pt x="44861" y="90593"/>
                </a:moveTo>
                <a:lnTo>
                  <a:pt x="27496" y="87034"/>
                </a:lnTo>
                <a:lnTo>
                  <a:pt x="13226" y="77364"/>
                </a:lnTo>
                <a:lnTo>
                  <a:pt x="3558" y="63089"/>
                </a:lnTo>
                <a:lnTo>
                  <a:pt x="0" y="45720"/>
                </a:lnTo>
                <a:lnTo>
                  <a:pt x="3558" y="28350"/>
                </a:lnTo>
                <a:lnTo>
                  <a:pt x="13226" y="14075"/>
                </a:lnTo>
                <a:lnTo>
                  <a:pt x="27496" y="4405"/>
                </a:lnTo>
                <a:lnTo>
                  <a:pt x="44861" y="846"/>
                </a:lnTo>
                <a:lnTo>
                  <a:pt x="62584" y="4405"/>
                </a:lnTo>
                <a:lnTo>
                  <a:pt x="76815" y="14075"/>
                </a:lnTo>
                <a:lnTo>
                  <a:pt x="86284" y="28350"/>
                </a:lnTo>
                <a:lnTo>
                  <a:pt x="89723" y="45720"/>
                </a:lnTo>
                <a:lnTo>
                  <a:pt x="86165" y="63089"/>
                </a:lnTo>
                <a:lnTo>
                  <a:pt x="76497" y="77364"/>
                </a:lnTo>
                <a:lnTo>
                  <a:pt x="62227" y="87034"/>
                </a:lnTo>
                <a:lnTo>
                  <a:pt x="44861" y="90593"/>
                </a:lnTo>
                <a:close/>
              </a:path>
              <a:path w="2347594" h="1667509">
                <a:moveTo>
                  <a:pt x="609438" y="89746"/>
                </a:moveTo>
                <a:lnTo>
                  <a:pt x="592073" y="86188"/>
                </a:lnTo>
                <a:lnTo>
                  <a:pt x="577802" y="76517"/>
                </a:lnTo>
                <a:lnTo>
                  <a:pt x="568134" y="62243"/>
                </a:lnTo>
                <a:lnTo>
                  <a:pt x="564577" y="44873"/>
                </a:lnTo>
                <a:lnTo>
                  <a:pt x="568134" y="27503"/>
                </a:lnTo>
                <a:lnTo>
                  <a:pt x="577802" y="13229"/>
                </a:lnTo>
                <a:lnTo>
                  <a:pt x="592073" y="3558"/>
                </a:lnTo>
                <a:lnTo>
                  <a:pt x="609438" y="0"/>
                </a:lnTo>
                <a:lnTo>
                  <a:pt x="626803" y="3558"/>
                </a:lnTo>
                <a:lnTo>
                  <a:pt x="641074" y="13229"/>
                </a:lnTo>
                <a:lnTo>
                  <a:pt x="650742" y="27503"/>
                </a:lnTo>
                <a:lnTo>
                  <a:pt x="654300" y="44873"/>
                </a:lnTo>
                <a:lnTo>
                  <a:pt x="650742" y="62243"/>
                </a:lnTo>
                <a:lnTo>
                  <a:pt x="641074" y="76517"/>
                </a:lnTo>
                <a:lnTo>
                  <a:pt x="626803" y="86188"/>
                </a:lnTo>
                <a:lnTo>
                  <a:pt x="609438" y="89746"/>
                </a:lnTo>
                <a:close/>
              </a:path>
              <a:path w="2347594" h="1667509">
                <a:moveTo>
                  <a:pt x="1173168" y="89746"/>
                </a:moveTo>
                <a:lnTo>
                  <a:pt x="1155803" y="86188"/>
                </a:lnTo>
                <a:lnTo>
                  <a:pt x="1141533" y="76517"/>
                </a:lnTo>
                <a:lnTo>
                  <a:pt x="1131865" y="62243"/>
                </a:lnTo>
                <a:lnTo>
                  <a:pt x="1128307" y="44873"/>
                </a:lnTo>
                <a:lnTo>
                  <a:pt x="1131865" y="27503"/>
                </a:lnTo>
                <a:lnTo>
                  <a:pt x="1141533" y="13229"/>
                </a:lnTo>
                <a:lnTo>
                  <a:pt x="1155803" y="3558"/>
                </a:lnTo>
                <a:lnTo>
                  <a:pt x="1173168" y="0"/>
                </a:lnTo>
                <a:lnTo>
                  <a:pt x="1190891" y="3558"/>
                </a:lnTo>
                <a:lnTo>
                  <a:pt x="1205122" y="13229"/>
                </a:lnTo>
                <a:lnTo>
                  <a:pt x="1214591" y="27503"/>
                </a:lnTo>
                <a:lnTo>
                  <a:pt x="1218030" y="44873"/>
                </a:lnTo>
                <a:lnTo>
                  <a:pt x="1214472" y="62243"/>
                </a:lnTo>
                <a:lnTo>
                  <a:pt x="1204804" y="76517"/>
                </a:lnTo>
                <a:lnTo>
                  <a:pt x="1190534" y="86188"/>
                </a:lnTo>
                <a:lnTo>
                  <a:pt x="1173168" y="89746"/>
                </a:lnTo>
                <a:close/>
              </a:path>
              <a:path w="2347594" h="1667509">
                <a:moveTo>
                  <a:pt x="1737745" y="89746"/>
                </a:moveTo>
                <a:lnTo>
                  <a:pt x="1720380" y="86188"/>
                </a:lnTo>
                <a:lnTo>
                  <a:pt x="1706109" y="76517"/>
                </a:lnTo>
                <a:lnTo>
                  <a:pt x="1696441" y="62243"/>
                </a:lnTo>
                <a:lnTo>
                  <a:pt x="1692884" y="44873"/>
                </a:lnTo>
                <a:lnTo>
                  <a:pt x="1696441" y="27503"/>
                </a:lnTo>
                <a:lnTo>
                  <a:pt x="1706109" y="13229"/>
                </a:lnTo>
                <a:lnTo>
                  <a:pt x="1720380" y="3558"/>
                </a:lnTo>
                <a:lnTo>
                  <a:pt x="1737745" y="0"/>
                </a:lnTo>
                <a:lnTo>
                  <a:pt x="1755110" y="3558"/>
                </a:lnTo>
                <a:lnTo>
                  <a:pt x="1769381" y="13229"/>
                </a:lnTo>
                <a:lnTo>
                  <a:pt x="1779049" y="27503"/>
                </a:lnTo>
                <a:lnTo>
                  <a:pt x="1782606" y="44873"/>
                </a:lnTo>
                <a:lnTo>
                  <a:pt x="1779049" y="62243"/>
                </a:lnTo>
                <a:lnTo>
                  <a:pt x="1769381" y="76517"/>
                </a:lnTo>
                <a:lnTo>
                  <a:pt x="1755110" y="86188"/>
                </a:lnTo>
                <a:lnTo>
                  <a:pt x="1737745" y="89746"/>
                </a:lnTo>
                <a:close/>
              </a:path>
              <a:path w="2347594" h="1667509">
                <a:moveTo>
                  <a:pt x="2301475" y="90593"/>
                </a:moveTo>
                <a:lnTo>
                  <a:pt x="2284110" y="87034"/>
                </a:lnTo>
                <a:lnTo>
                  <a:pt x="2269840" y="77364"/>
                </a:lnTo>
                <a:lnTo>
                  <a:pt x="2260172" y="63089"/>
                </a:lnTo>
                <a:lnTo>
                  <a:pt x="2256614" y="45720"/>
                </a:lnTo>
                <a:lnTo>
                  <a:pt x="2260172" y="28350"/>
                </a:lnTo>
                <a:lnTo>
                  <a:pt x="2269840" y="14075"/>
                </a:lnTo>
                <a:lnTo>
                  <a:pt x="2284110" y="4405"/>
                </a:lnTo>
                <a:lnTo>
                  <a:pt x="2301475" y="846"/>
                </a:lnTo>
                <a:lnTo>
                  <a:pt x="2318841" y="4405"/>
                </a:lnTo>
                <a:lnTo>
                  <a:pt x="2333111" y="14075"/>
                </a:lnTo>
                <a:lnTo>
                  <a:pt x="2342779" y="28350"/>
                </a:lnTo>
                <a:lnTo>
                  <a:pt x="2346337" y="45720"/>
                </a:lnTo>
                <a:lnTo>
                  <a:pt x="2342779" y="63089"/>
                </a:lnTo>
                <a:lnTo>
                  <a:pt x="2333111" y="77364"/>
                </a:lnTo>
                <a:lnTo>
                  <a:pt x="2318841" y="87034"/>
                </a:lnTo>
                <a:lnTo>
                  <a:pt x="2301475" y="90593"/>
                </a:lnTo>
                <a:close/>
              </a:path>
              <a:path w="2347594" h="1667509">
                <a:moveTo>
                  <a:pt x="44861" y="610447"/>
                </a:moveTo>
                <a:lnTo>
                  <a:pt x="27496" y="606888"/>
                </a:lnTo>
                <a:lnTo>
                  <a:pt x="13226" y="597218"/>
                </a:lnTo>
                <a:lnTo>
                  <a:pt x="3558" y="582943"/>
                </a:lnTo>
                <a:lnTo>
                  <a:pt x="0" y="565573"/>
                </a:lnTo>
                <a:lnTo>
                  <a:pt x="3558" y="548203"/>
                </a:lnTo>
                <a:lnTo>
                  <a:pt x="13226" y="533929"/>
                </a:lnTo>
                <a:lnTo>
                  <a:pt x="27496" y="524259"/>
                </a:lnTo>
                <a:lnTo>
                  <a:pt x="44861" y="520700"/>
                </a:lnTo>
                <a:lnTo>
                  <a:pt x="62703" y="524259"/>
                </a:lnTo>
                <a:lnTo>
                  <a:pt x="77132" y="533929"/>
                </a:lnTo>
                <a:lnTo>
                  <a:pt x="86641" y="548203"/>
                </a:lnTo>
                <a:lnTo>
                  <a:pt x="89723" y="565573"/>
                </a:lnTo>
                <a:lnTo>
                  <a:pt x="86165" y="582943"/>
                </a:lnTo>
                <a:lnTo>
                  <a:pt x="76497" y="597218"/>
                </a:lnTo>
                <a:lnTo>
                  <a:pt x="62227" y="606888"/>
                </a:lnTo>
                <a:lnTo>
                  <a:pt x="44861" y="610447"/>
                </a:lnTo>
                <a:close/>
              </a:path>
              <a:path w="2347594" h="1667509">
                <a:moveTo>
                  <a:pt x="609438" y="610447"/>
                </a:moveTo>
                <a:lnTo>
                  <a:pt x="592073" y="606888"/>
                </a:lnTo>
                <a:lnTo>
                  <a:pt x="577802" y="597218"/>
                </a:lnTo>
                <a:lnTo>
                  <a:pt x="568134" y="582943"/>
                </a:lnTo>
                <a:lnTo>
                  <a:pt x="564577" y="565573"/>
                </a:lnTo>
                <a:lnTo>
                  <a:pt x="568134" y="548203"/>
                </a:lnTo>
                <a:lnTo>
                  <a:pt x="577802" y="533929"/>
                </a:lnTo>
                <a:lnTo>
                  <a:pt x="592073" y="524259"/>
                </a:lnTo>
                <a:lnTo>
                  <a:pt x="609438" y="520700"/>
                </a:lnTo>
                <a:lnTo>
                  <a:pt x="626803" y="524259"/>
                </a:lnTo>
                <a:lnTo>
                  <a:pt x="641074" y="533929"/>
                </a:lnTo>
                <a:lnTo>
                  <a:pt x="650742" y="548203"/>
                </a:lnTo>
                <a:lnTo>
                  <a:pt x="654300" y="565573"/>
                </a:lnTo>
                <a:lnTo>
                  <a:pt x="650742" y="582943"/>
                </a:lnTo>
                <a:lnTo>
                  <a:pt x="641074" y="597218"/>
                </a:lnTo>
                <a:lnTo>
                  <a:pt x="626803" y="606888"/>
                </a:lnTo>
                <a:lnTo>
                  <a:pt x="609438" y="610447"/>
                </a:lnTo>
                <a:close/>
              </a:path>
              <a:path w="2347594" h="1667509">
                <a:moveTo>
                  <a:pt x="1173168" y="610447"/>
                </a:moveTo>
                <a:lnTo>
                  <a:pt x="1155803" y="606888"/>
                </a:lnTo>
                <a:lnTo>
                  <a:pt x="1141533" y="597218"/>
                </a:lnTo>
                <a:lnTo>
                  <a:pt x="1131865" y="582943"/>
                </a:lnTo>
                <a:lnTo>
                  <a:pt x="1128307" y="565573"/>
                </a:lnTo>
                <a:lnTo>
                  <a:pt x="1131865" y="548203"/>
                </a:lnTo>
                <a:lnTo>
                  <a:pt x="1141533" y="533929"/>
                </a:lnTo>
                <a:lnTo>
                  <a:pt x="1155803" y="524259"/>
                </a:lnTo>
                <a:lnTo>
                  <a:pt x="1173168" y="520700"/>
                </a:lnTo>
                <a:lnTo>
                  <a:pt x="1191010" y="524259"/>
                </a:lnTo>
                <a:lnTo>
                  <a:pt x="1205439" y="533929"/>
                </a:lnTo>
                <a:lnTo>
                  <a:pt x="1214948" y="548203"/>
                </a:lnTo>
                <a:lnTo>
                  <a:pt x="1218030" y="565573"/>
                </a:lnTo>
                <a:lnTo>
                  <a:pt x="1214472" y="582943"/>
                </a:lnTo>
                <a:lnTo>
                  <a:pt x="1204804" y="597218"/>
                </a:lnTo>
                <a:lnTo>
                  <a:pt x="1190534" y="606888"/>
                </a:lnTo>
                <a:lnTo>
                  <a:pt x="1173168" y="610447"/>
                </a:lnTo>
                <a:close/>
              </a:path>
              <a:path w="2347594" h="1667509">
                <a:moveTo>
                  <a:pt x="1737745" y="610447"/>
                </a:moveTo>
                <a:lnTo>
                  <a:pt x="1720380" y="606888"/>
                </a:lnTo>
                <a:lnTo>
                  <a:pt x="1706109" y="597218"/>
                </a:lnTo>
                <a:lnTo>
                  <a:pt x="1696441" y="582943"/>
                </a:lnTo>
                <a:lnTo>
                  <a:pt x="1692884" y="565573"/>
                </a:lnTo>
                <a:lnTo>
                  <a:pt x="1696441" y="548203"/>
                </a:lnTo>
                <a:lnTo>
                  <a:pt x="1706109" y="533929"/>
                </a:lnTo>
                <a:lnTo>
                  <a:pt x="1720380" y="524259"/>
                </a:lnTo>
                <a:lnTo>
                  <a:pt x="1737745" y="520700"/>
                </a:lnTo>
                <a:lnTo>
                  <a:pt x="1755467" y="524259"/>
                </a:lnTo>
                <a:lnTo>
                  <a:pt x="1769698" y="533929"/>
                </a:lnTo>
                <a:lnTo>
                  <a:pt x="1779168" y="548203"/>
                </a:lnTo>
                <a:lnTo>
                  <a:pt x="1782606" y="565573"/>
                </a:lnTo>
                <a:lnTo>
                  <a:pt x="1779049" y="582943"/>
                </a:lnTo>
                <a:lnTo>
                  <a:pt x="1769381" y="597218"/>
                </a:lnTo>
                <a:lnTo>
                  <a:pt x="1755110" y="606888"/>
                </a:lnTo>
                <a:lnTo>
                  <a:pt x="1737745" y="610447"/>
                </a:lnTo>
                <a:close/>
              </a:path>
              <a:path w="2347594" h="1667509">
                <a:moveTo>
                  <a:pt x="2302322" y="610447"/>
                </a:moveTo>
                <a:lnTo>
                  <a:pt x="2284956" y="606888"/>
                </a:lnTo>
                <a:lnTo>
                  <a:pt x="2270686" y="597218"/>
                </a:lnTo>
                <a:lnTo>
                  <a:pt x="2261018" y="582943"/>
                </a:lnTo>
                <a:lnTo>
                  <a:pt x="2257460" y="565573"/>
                </a:lnTo>
                <a:lnTo>
                  <a:pt x="2261018" y="548203"/>
                </a:lnTo>
                <a:lnTo>
                  <a:pt x="2270686" y="533929"/>
                </a:lnTo>
                <a:lnTo>
                  <a:pt x="2284956" y="524259"/>
                </a:lnTo>
                <a:lnTo>
                  <a:pt x="2302322" y="520700"/>
                </a:lnTo>
                <a:lnTo>
                  <a:pt x="2319687" y="524259"/>
                </a:lnTo>
                <a:lnTo>
                  <a:pt x="2333957" y="533929"/>
                </a:lnTo>
                <a:lnTo>
                  <a:pt x="2343625" y="548203"/>
                </a:lnTo>
                <a:lnTo>
                  <a:pt x="2347183" y="565573"/>
                </a:lnTo>
                <a:lnTo>
                  <a:pt x="2343625" y="582943"/>
                </a:lnTo>
                <a:lnTo>
                  <a:pt x="2333957" y="597218"/>
                </a:lnTo>
                <a:lnTo>
                  <a:pt x="2319687" y="606888"/>
                </a:lnTo>
                <a:lnTo>
                  <a:pt x="2302322" y="610447"/>
                </a:lnTo>
                <a:close/>
              </a:path>
              <a:path w="2347594" h="1667509">
                <a:moveTo>
                  <a:pt x="44861" y="1146387"/>
                </a:moveTo>
                <a:lnTo>
                  <a:pt x="27496" y="1142829"/>
                </a:lnTo>
                <a:lnTo>
                  <a:pt x="13225" y="1133158"/>
                </a:lnTo>
                <a:lnTo>
                  <a:pt x="3557" y="1118884"/>
                </a:lnTo>
                <a:lnTo>
                  <a:pt x="0" y="1101514"/>
                </a:lnTo>
                <a:lnTo>
                  <a:pt x="3557" y="1084144"/>
                </a:lnTo>
                <a:lnTo>
                  <a:pt x="13225" y="1069870"/>
                </a:lnTo>
                <a:lnTo>
                  <a:pt x="27496" y="1060199"/>
                </a:lnTo>
                <a:lnTo>
                  <a:pt x="44861" y="1056640"/>
                </a:lnTo>
                <a:lnTo>
                  <a:pt x="62702" y="1060199"/>
                </a:lnTo>
                <a:lnTo>
                  <a:pt x="77131" y="1069870"/>
                </a:lnTo>
                <a:lnTo>
                  <a:pt x="86640" y="1084144"/>
                </a:lnTo>
                <a:lnTo>
                  <a:pt x="89722" y="1101514"/>
                </a:lnTo>
                <a:lnTo>
                  <a:pt x="86164" y="1118884"/>
                </a:lnTo>
                <a:lnTo>
                  <a:pt x="76496" y="1133158"/>
                </a:lnTo>
                <a:lnTo>
                  <a:pt x="62226" y="1142829"/>
                </a:lnTo>
                <a:lnTo>
                  <a:pt x="44861" y="1146387"/>
                </a:lnTo>
                <a:close/>
              </a:path>
              <a:path w="2347594" h="1667509">
                <a:moveTo>
                  <a:pt x="609437" y="1146387"/>
                </a:moveTo>
                <a:lnTo>
                  <a:pt x="592072" y="1142829"/>
                </a:lnTo>
                <a:lnTo>
                  <a:pt x="577801" y="1133158"/>
                </a:lnTo>
                <a:lnTo>
                  <a:pt x="568134" y="1118884"/>
                </a:lnTo>
                <a:lnTo>
                  <a:pt x="564576" y="1101514"/>
                </a:lnTo>
                <a:lnTo>
                  <a:pt x="568134" y="1084144"/>
                </a:lnTo>
                <a:lnTo>
                  <a:pt x="577801" y="1069870"/>
                </a:lnTo>
                <a:lnTo>
                  <a:pt x="592072" y="1060199"/>
                </a:lnTo>
                <a:lnTo>
                  <a:pt x="609437" y="1056640"/>
                </a:lnTo>
                <a:lnTo>
                  <a:pt x="626803" y="1060199"/>
                </a:lnTo>
                <a:lnTo>
                  <a:pt x="641073" y="1069870"/>
                </a:lnTo>
                <a:lnTo>
                  <a:pt x="650741" y="1084144"/>
                </a:lnTo>
                <a:lnTo>
                  <a:pt x="654299" y="1101514"/>
                </a:lnTo>
                <a:lnTo>
                  <a:pt x="650741" y="1118884"/>
                </a:lnTo>
                <a:lnTo>
                  <a:pt x="641073" y="1133158"/>
                </a:lnTo>
                <a:lnTo>
                  <a:pt x="626803" y="1142829"/>
                </a:lnTo>
                <a:lnTo>
                  <a:pt x="609437" y="1146387"/>
                </a:lnTo>
                <a:close/>
              </a:path>
              <a:path w="2347594" h="1667509">
                <a:moveTo>
                  <a:pt x="1174015" y="1146387"/>
                </a:moveTo>
                <a:lnTo>
                  <a:pt x="1156650" y="1142829"/>
                </a:lnTo>
                <a:lnTo>
                  <a:pt x="1142379" y="1133158"/>
                </a:lnTo>
                <a:lnTo>
                  <a:pt x="1132711" y="1118884"/>
                </a:lnTo>
                <a:lnTo>
                  <a:pt x="1129153" y="1101514"/>
                </a:lnTo>
                <a:lnTo>
                  <a:pt x="1132711" y="1084144"/>
                </a:lnTo>
                <a:lnTo>
                  <a:pt x="1142379" y="1069870"/>
                </a:lnTo>
                <a:lnTo>
                  <a:pt x="1156650" y="1060199"/>
                </a:lnTo>
                <a:lnTo>
                  <a:pt x="1174015" y="1056640"/>
                </a:lnTo>
                <a:lnTo>
                  <a:pt x="1191380" y="1060199"/>
                </a:lnTo>
                <a:lnTo>
                  <a:pt x="1205651" y="1069870"/>
                </a:lnTo>
                <a:lnTo>
                  <a:pt x="1215319" y="1084144"/>
                </a:lnTo>
                <a:lnTo>
                  <a:pt x="1218876" y="1101514"/>
                </a:lnTo>
                <a:lnTo>
                  <a:pt x="1215319" y="1118884"/>
                </a:lnTo>
                <a:lnTo>
                  <a:pt x="1205651" y="1133158"/>
                </a:lnTo>
                <a:lnTo>
                  <a:pt x="1191380" y="1142829"/>
                </a:lnTo>
                <a:lnTo>
                  <a:pt x="1174015" y="1146387"/>
                </a:lnTo>
                <a:close/>
              </a:path>
              <a:path w="2347594" h="1667509">
                <a:moveTo>
                  <a:pt x="1737745" y="1146387"/>
                </a:moveTo>
                <a:lnTo>
                  <a:pt x="1720380" y="1142829"/>
                </a:lnTo>
                <a:lnTo>
                  <a:pt x="1706109" y="1133158"/>
                </a:lnTo>
                <a:lnTo>
                  <a:pt x="1696441" y="1118884"/>
                </a:lnTo>
                <a:lnTo>
                  <a:pt x="1692884" y="1101514"/>
                </a:lnTo>
                <a:lnTo>
                  <a:pt x="1696441" y="1084144"/>
                </a:lnTo>
                <a:lnTo>
                  <a:pt x="1706109" y="1069870"/>
                </a:lnTo>
                <a:lnTo>
                  <a:pt x="1720380" y="1060199"/>
                </a:lnTo>
                <a:lnTo>
                  <a:pt x="1737745" y="1056640"/>
                </a:lnTo>
                <a:lnTo>
                  <a:pt x="1755467" y="1060199"/>
                </a:lnTo>
                <a:lnTo>
                  <a:pt x="1769698" y="1069870"/>
                </a:lnTo>
                <a:lnTo>
                  <a:pt x="1779168" y="1084144"/>
                </a:lnTo>
                <a:lnTo>
                  <a:pt x="1782606" y="1101514"/>
                </a:lnTo>
                <a:lnTo>
                  <a:pt x="1779049" y="1118884"/>
                </a:lnTo>
                <a:lnTo>
                  <a:pt x="1769381" y="1133158"/>
                </a:lnTo>
                <a:lnTo>
                  <a:pt x="1755110" y="1142829"/>
                </a:lnTo>
                <a:lnTo>
                  <a:pt x="1737745" y="1146387"/>
                </a:lnTo>
                <a:close/>
              </a:path>
              <a:path w="2347594" h="1667509">
                <a:moveTo>
                  <a:pt x="2302322" y="1146387"/>
                </a:moveTo>
                <a:lnTo>
                  <a:pt x="2284956" y="1142829"/>
                </a:lnTo>
                <a:lnTo>
                  <a:pt x="2270686" y="1133158"/>
                </a:lnTo>
                <a:lnTo>
                  <a:pt x="2261018" y="1118884"/>
                </a:lnTo>
                <a:lnTo>
                  <a:pt x="2257460" y="1101514"/>
                </a:lnTo>
                <a:lnTo>
                  <a:pt x="2261018" y="1084144"/>
                </a:lnTo>
                <a:lnTo>
                  <a:pt x="2270686" y="1069870"/>
                </a:lnTo>
                <a:lnTo>
                  <a:pt x="2284956" y="1060199"/>
                </a:lnTo>
                <a:lnTo>
                  <a:pt x="2302322" y="1056640"/>
                </a:lnTo>
                <a:lnTo>
                  <a:pt x="2319687" y="1060199"/>
                </a:lnTo>
                <a:lnTo>
                  <a:pt x="2333957" y="1069870"/>
                </a:lnTo>
                <a:lnTo>
                  <a:pt x="2343625" y="1084144"/>
                </a:lnTo>
                <a:lnTo>
                  <a:pt x="2347183" y="1101514"/>
                </a:lnTo>
                <a:lnTo>
                  <a:pt x="2343625" y="1118884"/>
                </a:lnTo>
                <a:lnTo>
                  <a:pt x="2333957" y="1133158"/>
                </a:lnTo>
                <a:lnTo>
                  <a:pt x="2319687" y="1142829"/>
                </a:lnTo>
                <a:lnTo>
                  <a:pt x="2302322" y="1146387"/>
                </a:lnTo>
                <a:close/>
              </a:path>
              <a:path w="2347594" h="1667509">
                <a:moveTo>
                  <a:pt x="45707" y="1667088"/>
                </a:moveTo>
                <a:lnTo>
                  <a:pt x="28342" y="1663529"/>
                </a:lnTo>
                <a:lnTo>
                  <a:pt x="14071" y="1653858"/>
                </a:lnTo>
                <a:lnTo>
                  <a:pt x="4403" y="1639584"/>
                </a:lnTo>
                <a:lnTo>
                  <a:pt x="846" y="1622214"/>
                </a:lnTo>
                <a:lnTo>
                  <a:pt x="4403" y="1604844"/>
                </a:lnTo>
                <a:lnTo>
                  <a:pt x="14071" y="1590570"/>
                </a:lnTo>
                <a:lnTo>
                  <a:pt x="28342" y="1580900"/>
                </a:lnTo>
                <a:lnTo>
                  <a:pt x="45707" y="1577341"/>
                </a:lnTo>
                <a:lnTo>
                  <a:pt x="63072" y="1580900"/>
                </a:lnTo>
                <a:lnTo>
                  <a:pt x="77343" y="1590570"/>
                </a:lnTo>
                <a:lnTo>
                  <a:pt x="87011" y="1604844"/>
                </a:lnTo>
                <a:lnTo>
                  <a:pt x="90568" y="1622214"/>
                </a:lnTo>
                <a:lnTo>
                  <a:pt x="87011" y="1639584"/>
                </a:lnTo>
                <a:lnTo>
                  <a:pt x="77343" y="1653858"/>
                </a:lnTo>
                <a:lnTo>
                  <a:pt x="63072" y="1663529"/>
                </a:lnTo>
                <a:lnTo>
                  <a:pt x="45707" y="1667088"/>
                </a:lnTo>
                <a:close/>
              </a:path>
              <a:path w="2347594" h="1667509">
                <a:moveTo>
                  <a:pt x="609437" y="1667088"/>
                </a:moveTo>
                <a:lnTo>
                  <a:pt x="592072" y="1663529"/>
                </a:lnTo>
                <a:lnTo>
                  <a:pt x="577801" y="1653858"/>
                </a:lnTo>
                <a:lnTo>
                  <a:pt x="568134" y="1639584"/>
                </a:lnTo>
                <a:lnTo>
                  <a:pt x="564576" y="1622214"/>
                </a:lnTo>
                <a:lnTo>
                  <a:pt x="568134" y="1604844"/>
                </a:lnTo>
                <a:lnTo>
                  <a:pt x="577801" y="1590570"/>
                </a:lnTo>
                <a:lnTo>
                  <a:pt x="592072" y="1580900"/>
                </a:lnTo>
                <a:lnTo>
                  <a:pt x="609437" y="1577341"/>
                </a:lnTo>
                <a:lnTo>
                  <a:pt x="627160" y="1580900"/>
                </a:lnTo>
                <a:lnTo>
                  <a:pt x="641390" y="1590570"/>
                </a:lnTo>
                <a:lnTo>
                  <a:pt x="650860" y="1604844"/>
                </a:lnTo>
                <a:lnTo>
                  <a:pt x="654299" y="1622214"/>
                </a:lnTo>
                <a:lnTo>
                  <a:pt x="650741" y="1639584"/>
                </a:lnTo>
                <a:lnTo>
                  <a:pt x="641073" y="1653858"/>
                </a:lnTo>
                <a:lnTo>
                  <a:pt x="626803" y="1663529"/>
                </a:lnTo>
                <a:lnTo>
                  <a:pt x="609437" y="1667088"/>
                </a:lnTo>
                <a:close/>
              </a:path>
              <a:path w="2347594" h="1667509">
                <a:moveTo>
                  <a:pt x="1174015" y="1667088"/>
                </a:moveTo>
                <a:lnTo>
                  <a:pt x="1156650" y="1663529"/>
                </a:lnTo>
                <a:lnTo>
                  <a:pt x="1142379" y="1653858"/>
                </a:lnTo>
                <a:lnTo>
                  <a:pt x="1132711" y="1639584"/>
                </a:lnTo>
                <a:lnTo>
                  <a:pt x="1129153" y="1622214"/>
                </a:lnTo>
                <a:lnTo>
                  <a:pt x="1132711" y="1604844"/>
                </a:lnTo>
                <a:lnTo>
                  <a:pt x="1142379" y="1590570"/>
                </a:lnTo>
                <a:lnTo>
                  <a:pt x="1156650" y="1580900"/>
                </a:lnTo>
                <a:lnTo>
                  <a:pt x="1174015" y="1577341"/>
                </a:lnTo>
                <a:lnTo>
                  <a:pt x="1191380" y="1580900"/>
                </a:lnTo>
                <a:lnTo>
                  <a:pt x="1205651" y="1590570"/>
                </a:lnTo>
                <a:lnTo>
                  <a:pt x="1215319" y="1604844"/>
                </a:lnTo>
                <a:lnTo>
                  <a:pt x="1218876" y="1622214"/>
                </a:lnTo>
                <a:lnTo>
                  <a:pt x="1215319" y="1639584"/>
                </a:lnTo>
                <a:lnTo>
                  <a:pt x="1205651" y="1653858"/>
                </a:lnTo>
                <a:lnTo>
                  <a:pt x="1191380" y="1663529"/>
                </a:lnTo>
                <a:lnTo>
                  <a:pt x="1174015" y="1667088"/>
                </a:lnTo>
                <a:close/>
              </a:path>
              <a:path w="2347594" h="1667509">
                <a:moveTo>
                  <a:pt x="1737745" y="1667088"/>
                </a:moveTo>
                <a:lnTo>
                  <a:pt x="1720380" y="1663529"/>
                </a:lnTo>
                <a:lnTo>
                  <a:pt x="1706109" y="1653858"/>
                </a:lnTo>
                <a:lnTo>
                  <a:pt x="1696441" y="1639584"/>
                </a:lnTo>
                <a:lnTo>
                  <a:pt x="1692884" y="1622214"/>
                </a:lnTo>
                <a:lnTo>
                  <a:pt x="1696441" y="1604844"/>
                </a:lnTo>
                <a:lnTo>
                  <a:pt x="1706109" y="1590570"/>
                </a:lnTo>
                <a:lnTo>
                  <a:pt x="1720380" y="1580900"/>
                </a:lnTo>
                <a:lnTo>
                  <a:pt x="1737745" y="1577341"/>
                </a:lnTo>
                <a:lnTo>
                  <a:pt x="1755586" y="1580900"/>
                </a:lnTo>
                <a:lnTo>
                  <a:pt x="1770016" y="1590570"/>
                </a:lnTo>
                <a:lnTo>
                  <a:pt x="1779525" y="1604844"/>
                </a:lnTo>
                <a:lnTo>
                  <a:pt x="1782606" y="1622214"/>
                </a:lnTo>
                <a:lnTo>
                  <a:pt x="1779049" y="1639584"/>
                </a:lnTo>
                <a:lnTo>
                  <a:pt x="1769381" y="1653858"/>
                </a:lnTo>
                <a:lnTo>
                  <a:pt x="1755110" y="1663529"/>
                </a:lnTo>
                <a:lnTo>
                  <a:pt x="1737745" y="1667088"/>
                </a:lnTo>
                <a:close/>
              </a:path>
              <a:path w="2347594" h="1667509">
                <a:moveTo>
                  <a:pt x="2302322" y="1667088"/>
                </a:moveTo>
                <a:lnTo>
                  <a:pt x="2284956" y="1663529"/>
                </a:lnTo>
                <a:lnTo>
                  <a:pt x="2270686" y="1653858"/>
                </a:lnTo>
                <a:lnTo>
                  <a:pt x="2261018" y="1639584"/>
                </a:lnTo>
                <a:lnTo>
                  <a:pt x="2257460" y="1622214"/>
                </a:lnTo>
                <a:lnTo>
                  <a:pt x="2261018" y="1604844"/>
                </a:lnTo>
                <a:lnTo>
                  <a:pt x="2270686" y="1590570"/>
                </a:lnTo>
                <a:lnTo>
                  <a:pt x="2284956" y="1580900"/>
                </a:lnTo>
                <a:lnTo>
                  <a:pt x="2302322" y="1577341"/>
                </a:lnTo>
                <a:lnTo>
                  <a:pt x="2319687" y="1580900"/>
                </a:lnTo>
                <a:lnTo>
                  <a:pt x="2333957" y="1590570"/>
                </a:lnTo>
                <a:lnTo>
                  <a:pt x="2343625" y="1604844"/>
                </a:lnTo>
                <a:lnTo>
                  <a:pt x="2347183" y="1622214"/>
                </a:lnTo>
                <a:lnTo>
                  <a:pt x="2343625" y="1639584"/>
                </a:lnTo>
                <a:lnTo>
                  <a:pt x="2333957" y="1653858"/>
                </a:lnTo>
                <a:lnTo>
                  <a:pt x="2319687" y="1663529"/>
                </a:lnTo>
                <a:lnTo>
                  <a:pt x="2302322" y="1667088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05252"/>
            <a:ext cx="18288000" cy="6381750"/>
          </a:xfrm>
          <a:custGeom>
            <a:avLst/>
            <a:gdLst/>
            <a:ahLst/>
            <a:cxnLst/>
            <a:rect l="l" t="t" r="r" b="b"/>
            <a:pathLst>
              <a:path w="18288000" h="6381750">
                <a:moveTo>
                  <a:pt x="0" y="6381750"/>
                </a:moveTo>
                <a:lnTo>
                  <a:pt x="18288000" y="6381750"/>
                </a:lnTo>
                <a:lnTo>
                  <a:pt x="18288000" y="0"/>
                </a:lnTo>
                <a:lnTo>
                  <a:pt x="0" y="0"/>
                </a:lnTo>
                <a:lnTo>
                  <a:pt x="0" y="6381750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"/>
            <a:ext cx="18288000" cy="6816725"/>
            <a:chOff x="0" y="2"/>
            <a:chExt cx="18288000" cy="6816725"/>
          </a:xfrm>
        </p:grpSpPr>
        <p:sp>
          <p:nvSpPr>
            <p:cNvPr id="4" name="object 4"/>
            <p:cNvSpPr/>
            <p:nvPr/>
          </p:nvSpPr>
          <p:spPr>
            <a:xfrm>
              <a:off x="0" y="2"/>
              <a:ext cx="18288000" cy="3905250"/>
            </a:xfrm>
            <a:custGeom>
              <a:avLst/>
              <a:gdLst/>
              <a:ahLst/>
              <a:cxnLst/>
              <a:rect l="l" t="t" r="r" b="b"/>
              <a:pathLst>
                <a:path w="18288000" h="3905250">
                  <a:moveTo>
                    <a:pt x="18288000" y="3905250"/>
                  </a:moveTo>
                  <a:lnTo>
                    <a:pt x="0" y="3905250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3905250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64539" y="3902018"/>
              <a:ext cx="7295515" cy="1497965"/>
            </a:xfrm>
            <a:custGeom>
              <a:avLst/>
              <a:gdLst/>
              <a:ahLst/>
              <a:cxnLst/>
              <a:rect l="l" t="t" r="r" b="b"/>
              <a:pathLst>
                <a:path w="7295515" h="1497964">
                  <a:moveTo>
                    <a:pt x="0" y="0"/>
                  </a:moveTo>
                  <a:lnTo>
                    <a:pt x="7295349" y="0"/>
                  </a:lnTo>
                  <a:lnTo>
                    <a:pt x="7254765" y="1785"/>
                  </a:lnTo>
                  <a:lnTo>
                    <a:pt x="7213436" y="6744"/>
                  </a:lnTo>
                  <a:lnTo>
                    <a:pt x="7171438" y="14725"/>
                  </a:lnTo>
                  <a:lnTo>
                    <a:pt x="7128844" y="25577"/>
                  </a:lnTo>
                  <a:lnTo>
                    <a:pt x="7085727" y="39147"/>
                  </a:lnTo>
                  <a:lnTo>
                    <a:pt x="7042161" y="55285"/>
                  </a:lnTo>
                  <a:lnTo>
                    <a:pt x="6998220" y="73838"/>
                  </a:lnTo>
                  <a:lnTo>
                    <a:pt x="6953977" y="94655"/>
                  </a:lnTo>
                  <a:lnTo>
                    <a:pt x="6909506" y="117585"/>
                  </a:lnTo>
                  <a:lnTo>
                    <a:pt x="6864881" y="142475"/>
                  </a:lnTo>
                  <a:lnTo>
                    <a:pt x="6820175" y="169175"/>
                  </a:lnTo>
                  <a:lnTo>
                    <a:pt x="6775462" y="197533"/>
                  </a:lnTo>
                  <a:lnTo>
                    <a:pt x="6730815" y="227396"/>
                  </a:lnTo>
                  <a:lnTo>
                    <a:pt x="6686309" y="258615"/>
                  </a:lnTo>
                  <a:lnTo>
                    <a:pt x="6642016" y="291036"/>
                  </a:lnTo>
                  <a:lnTo>
                    <a:pt x="6598011" y="324508"/>
                  </a:lnTo>
                  <a:lnTo>
                    <a:pt x="6554367" y="358881"/>
                  </a:lnTo>
                  <a:lnTo>
                    <a:pt x="6511157" y="394001"/>
                  </a:lnTo>
                  <a:lnTo>
                    <a:pt x="6468456" y="429718"/>
                  </a:lnTo>
                  <a:lnTo>
                    <a:pt x="6426337" y="465880"/>
                  </a:lnTo>
                  <a:lnTo>
                    <a:pt x="6384873" y="502336"/>
                  </a:lnTo>
                  <a:lnTo>
                    <a:pt x="6344139" y="538933"/>
                  </a:lnTo>
                  <a:lnTo>
                    <a:pt x="6304207" y="575521"/>
                  </a:lnTo>
                  <a:lnTo>
                    <a:pt x="6265152" y="611947"/>
                  </a:lnTo>
                  <a:lnTo>
                    <a:pt x="6227047" y="648061"/>
                  </a:lnTo>
                  <a:lnTo>
                    <a:pt x="6153982" y="718742"/>
                  </a:lnTo>
                  <a:lnTo>
                    <a:pt x="6085601" y="786353"/>
                  </a:lnTo>
                  <a:lnTo>
                    <a:pt x="5891659" y="981302"/>
                  </a:lnTo>
                  <a:lnTo>
                    <a:pt x="5870699" y="1001836"/>
                  </a:lnTo>
                  <a:lnTo>
                    <a:pt x="5839618" y="1028465"/>
                  </a:lnTo>
                  <a:lnTo>
                    <a:pt x="5810667" y="1046403"/>
                  </a:lnTo>
                  <a:lnTo>
                    <a:pt x="5783675" y="1056436"/>
                  </a:lnTo>
                  <a:lnTo>
                    <a:pt x="5758471" y="1059348"/>
                  </a:lnTo>
                  <a:lnTo>
                    <a:pt x="5734884" y="1055926"/>
                  </a:lnTo>
                  <a:lnTo>
                    <a:pt x="5691875" y="1033219"/>
                  </a:lnTo>
                  <a:lnTo>
                    <a:pt x="5653277" y="994595"/>
                  </a:lnTo>
                  <a:lnTo>
                    <a:pt x="5617721" y="946336"/>
                  </a:lnTo>
                  <a:lnTo>
                    <a:pt x="5567090" y="869623"/>
                  </a:lnTo>
                  <a:lnTo>
                    <a:pt x="5550248" y="846039"/>
                  </a:lnTo>
                  <a:lnTo>
                    <a:pt x="5515592" y="806565"/>
                  </a:lnTo>
                  <a:lnTo>
                    <a:pt x="5478496" y="782584"/>
                  </a:lnTo>
                  <a:lnTo>
                    <a:pt x="5458604" y="778365"/>
                  </a:lnTo>
                  <a:lnTo>
                    <a:pt x="5437588" y="780375"/>
                  </a:lnTo>
                  <a:lnTo>
                    <a:pt x="5415277" y="789399"/>
                  </a:lnTo>
                  <a:lnTo>
                    <a:pt x="5391499" y="806222"/>
                  </a:lnTo>
                  <a:lnTo>
                    <a:pt x="5369360" y="824739"/>
                  </a:lnTo>
                  <a:lnTo>
                    <a:pt x="5346358" y="843438"/>
                  </a:lnTo>
                  <a:lnTo>
                    <a:pt x="5297426" y="880479"/>
                  </a:lnTo>
                  <a:lnTo>
                    <a:pt x="5244028" y="915548"/>
                  </a:lnTo>
                  <a:lnTo>
                    <a:pt x="5185491" y="946847"/>
                  </a:lnTo>
                  <a:lnTo>
                    <a:pt x="5121140" y="972580"/>
                  </a:lnTo>
                  <a:lnTo>
                    <a:pt x="5050301" y="990948"/>
                  </a:lnTo>
                  <a:lnTo>
                    <a:pt x="5012238" y="996809"/>
                  </a:lnTo>
                  <a:lnTo>
                    <a:pt x="4972300" y="1000154"/>
                  </a:lnTo>
                  <a:lnTo>
                    <a:pt x="4930403" y="1000760"/>
                  </a:lnTo>
                  <a:lnTo>
                    <a:pt x="4886462" y="998402"/>
                  </a:lnTo>
                  <a:lnTo>
                    <a:pt x="4840394" y="992854"/>
                  </a:lnTo>
                  <a:lnTo>
                    <a:pt x="4792114" y="983893"/>
                  </a:lnTo>
                  <a:lnTo>
                    <a:pt x="4741537" y="971293"/>
                  </a:lnTo>
                  <a:lnTo>
                    <a:pt x="4688580" y="954830"/>
                  </a:lnTo>
                  <a:lnTo>
                    <a:pt x="4633158" y="934280"/>
                  </a:lnTo>
                  <a:lnTo>
                    <a:pt x="4575187" y="909417"/>
                  </a:lnTo>
                  <a:lnTo>
                    <a:pt x="4514583" y="880016"/>
                  </a:lnTo>
                  <a:lnTo>
                    <a:pt x="4451260" y="845854"/>
                  </a:lnTo>
                  <a:lnTo>
                    <a:pt x="4385136" y="806706"/>
                  </a:lnTo>
                  <a:lnTo>
                    <a:pt x="4316126" y="762346"/>
                  </a:lnTo>
                  <a:lnTo>
                    <a:pt x="4276190" y="737095"/>
                  </a:lnTo>
                  <a:lnTo>
                    <a:pt x="4237779" y="715378"/>
                  </a:lnTo>
                  <a:lnTo>
                    <a:pt x="4200818" y="697076"/>
                  </a:lnTo>
                  <a:lnTo>
                    <a:pt x="4165234" y="682074"/>
                  </a:lnTo>
                  <a:lnTo>
                    <a:pt x="4097901" y="661496"/>
                  </a:lnTo>
                  <a:lnTo>
                    <a:pt x="4035188" y="652705"/>
                  </a:lnTo>
                  <a:lnTo>
                    <a:pt x="4005379" y="652437"/>
                  </a:lnTo>
                  <a:lnTo>
                    <a:pt x="3976503" y="654763"/>
                  </a:lnTo>
                  <a:lnTo>
                    <a:pt x="3921255" y="666729"/>
                  </a:lnTo>
                  <a:lnTo>
                    <a:pt x="3868852" y="687666"/>
                  </a:lnTo>
                  <a:lnTo>
                    <a:pt x="3818703" y="716634"/>
                  </a:lnTo>
                  <a:lnTo>
                    <a:pt x="3770216" y="752694"/>
                  </a:lnTo>
                  <a:lnTo>
                    <a:pt x="3722800" y="794909"/>
                  </a:lnTo>
                  <a:lnTo>
                    <a:pt x="3675863" y="842337"/>
                  </a:lnTo>
                  <a:lnTo>
                    <a:pt x="3628814" y="894042"/>
                  </a:lnTo>
                  <a:lnTo>
                    <a:pt x="3581061" y="949083"/>
                  </a:lnTo>
                  <a:lnTo>
                    <a:pt x="3506819" y="1035848"/>
                  </a:lnTo>
                  <a:lnTo>
                    <a:pt x="3481078" y="1065421"/>
                  </a:lnTo>
                  <a:lnTo>
                    <a:pt x="3454719" y="1095124"/>
                  </a:lnTo>
                  <a:lnTo>
                    <a:pt x="3427665" y="1124840"/>
                  </a:lnTo>
                  <a:lnTo>
                    <a:pt x="3399845" y="1154451"/>
                  </a:lnTo>
                  <a:lnTo>
                    <a:pt x="3371183" y="1183840"/>
                  </a:lnTo>
                  <a:lnTo>
                    <a:pt x="3341605" y="1212889"/>
                  </a:lnTo>
                  <a:lnTo>
                    <a:pt x="3311039" y="1241482"/>
                  </a:lnTo>
                  <a:lnTo>
                    <a:pt x="3279409" y="1269500"/>
                  </a:lnTo>
                  <a:lnTo>
                    <a:pt x="3246642" y="1296828"/>
                  </a:lnTo>
                  <a:lnTo>
                    <a:pt x="3212664" y="1323346"/>
                  </a:lnTo>
                  <a:lnTo>
                    <a:pt x="3177401" y="1348938"/>
                  </a:lnTo>
                  <a:lnTo>
                    <a:pt x="3140779" y="1373486"/>
                  </a:lnTo>
                  <a:lnTo>
                    <a:pt x="3102725" y="1396874"/>
                  </a:lnTo>
                  <a:lnTo>
                    <a:pt x="3063163" y="1418983"/>
                  </a:lnTo>
                  <a:lnTo>
                    <a:pt x="3022021" y="1439696"/>
                  </a:lnTo>
                  <a:lnTo>
                    <a:pt x="2979224" y="1458897"/>
                  </a:lnTo>
                  <a:lnTo>
                    <a:pt x="2941566" y="1473107"/>
                  </a:lnTo>
                  <a:lnTo>
                    <a:pt x="2904138" y="1483967"/>
                  </a:lnTo>
                  <a:lnTo>
                    <a:pt x="2829966" y="1496082"/>
                  </a:lnTo>
                  <a:lnTo>
                    <a:pt x="2793219" y="1497564"/>
                  </a:lnTo>
                  <a:lnTo>
                    <a:pt x="2756695" y="1496146"/>
                  </a:lnTo>
                  <a:lnTo>
                    <a:pt x="2684314" y="1485060"/>
                  </a:lnTo>
                  <a:lnTo>
                    <a:pt x="2612811" y="1463727"/>
                  </a:lnTo>
                  <a:lnTo>
                    <a:pt x="2577385" y="1449500"/>
                  </a:lnTo>
                  <a:lnTo>
                    <a:pt x="2542174" y="1433049"/>
                  </a:lnTo>
                  <a:lnTo>
                    <a:pt x="2507176" y="1414488"/>
                  </a:lnTo>
                  <a:lnTo>
                    <a:pt x="2472391" y="1393929"/>
                  </a:lnTo>
                  <a:lnTo>
                    <a:pt x="2437816" y="1371485"/>
                  </a:lnTo>
                  <a:lnTo>
                    <a:pt x="2403450" y="1347269"/>
                  </a:lnTo>
                  <a:lnTo>
                    <a:pt x="2369291" y="1321393"/>
                  </a:lnTo>
                  <a:lnTo>
                    <a:pt x="2335339" y="1293971"/>
                  </a:lnTo>
                  <a:lnTo>
                    <a:pt x="2301591" y="1265115"/>
                  </a:lnTo>
                  <a:lnTo>
                    <a:pt x="2268047" y="1234939"/>
                  </a:lnTo>
                  <a:lnTo>
                    <a:pt x="2234704" y="1203553"/>
                  </a:lnTo>
                  <a:lnTo>
                    <a:pt x="2201561" y="1171073"/>
                  </a:lnTo>
                  <a:lnTo>
                    <a:pt x="2168617" y="1137610"/>
                  </a:lnTo>
                  <a:lnTo>
                    <a:pt x="2135871" y="1103277"/>
                  </a:lnTo>
                  <a:lnTo>
                    <a:pt x="2103320" y="1068187"/>
                  </a:lnTo>
                  <a:lnTo>
                    <a:pt x="2070963" y="1032453"/>
                  </a:lnTo>
                  <a:lnTo>
                    <a:pt x="2038799" y="996188"/>
                  </a:lnTo>
                  <a:lnTo>
                    <a:pt x="1975043" y="922514"/>
                  </a:lnTo>
                  <a:lnTo>
                    <a:pt x="1757752" y="664501"/>
                  </a:lnTo>
                  <a:lnTo>
                    <a:pt x="1697293" y="594460"/>
                  </a:lnTo>
                  <a:lnTo>
                    <a:pt x="1667326" y="560617"/>
                  </a:lnTo>
                  <a:lnTo>
                    <a:pt x="1637533" y="527708"/>
                  </a:lnTo>
                  <a:lnTo>
                    <a:pt x="1607912" y="495848"/>
                  </a:lnTo>
                  <a:lnTo>
                    <a:pt x="1578461" y="465148"/>
                  </a:lnTo>
                  <a:lnTo>
                    <a:pt x="1549180" y="435722"/>
                  </a:lnTo>
                  <a:lnTo>
                    <a:pt x="1520066" y="407682"/>
                  </a:lnTo>
                  <a:lnTo>
                    <a:pt x="1491118" y="381141"/>
                  </a:lnTo>
                  <a:lnTo>
                    <a:pt x="1433715" y="333007"/>
                  </a:lnTo>
                  <a:lnTo>
                    <a:pt x="1376958" y="292223"/>
                  </a:lnTo>
                  <a:lnTo>
                    <a:pt x="1320835" y="259692"/>
                  </a:lnTo>
                  <a:lnTo>
                    <a:pt x="888829" y="122630"/>
                  </a:lnTo>
                  <a:lnTo>
                    <a:pt x="466818" y="47303"/>
                  </a:lnTo>
                  <a:lnTo>
                    <a:pt x="134650" y="100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66368" y="3902018"/>
              <a:ext cx="7293609" cy="2915285"/>
            </a:xfrm>
            <a:custGeom>
              <a:avLst/>
              <a:gdLst/>
              <a:ahLst/>
              <a:cxnLst/>
              <a:rect l="l" t="t" r="r" b="b"/>
              <a:pathLst>
                <a:path w="7293609" h="2915284">
                  <a:moveTo>
                    <a:pt x="7293521" y="0"/>
                  </a:moveTo>
                  <a:lnTo>
                    <a:pt x="6926529" y="105176"/>
                  </a:lnTo>
                  <a:lnTo>
                    <a:pt x="6703035" y="231263"/>
                  </a:lnTo>
                  <a:lnTo>
                    <a:pt x="6531993" y="460184"/>
                  </a:lnTo>
                  <a:lnTo>
                    <a:pt x="6298400" y="920987"/>
                  </a:lnTo>
                  <a:lnTo>
                    <a:pt x="6273699" y="965392"/>
                  </a:lnTo>
                  <a:lnTo>
                    <a:pt x="6248307" y="1007099"/>
                  </a:lnTo>
                  <a:lnTo>
                    <a:pt x="6222276" y="1046125"/>
                  </a:lnTo>
                  <a:lnTo>
                    <a:pt x="6195662" y="1082489"/>
                  </a:lnTo>
                  <a:lnTo>
                    <a:pt x="6168518" y="1116212"/>
                  </a:lnTo>
                  <a:lnTo>
                    <a:pt x="6140897" y="1147310"/>
                  </a:lnTo>
                  <a:lnTo>
                    <a:pt x="6112854" y="1175804"/>
                  </a:lnTo>
                  <a:lnTo>
                    <a:pt x="6084443" y="1201711"/>
                  </a:lnTo>
                  <a:lnTo>
                    <a:pt x="6026729" y="1245842"/>
                  </a:lnTo>
                  <a:lnTo>
                    <a:pt x="5968189" y="1279854"/>
                  </a:lnTo>
                  <a:lnTo>
                    <a:pt x="5909251" y="1303898"/>
                  </a:lnTo>
                  <a:lnTo>
                    <a:pt x="5850346" y="1318123"/>
                  </a:lnTo>
                  <a:lnTo>
                    <a:pt x="5791906" y="1322680"/>
                  </a:lnTo>
                  <a:lnTo>
                    <a:pt x="5762995" y="1321380"/>
                  </a:lnTo>
                  <a:lnTo>
                    <a:pt x="5706060" y="1311718"/>
                  </a:lnTo>
                  <a:lnTo>
                    <a:pt x="5650666" y="1292763"/>
                  </a:lnTo>
                  <a:lnTo>
                    <a:pt x="5597244" y="1264666"/>
                  </a:lnTo>
                  <a:lnTo>
                    <a:pt x="5546226" y="1227578"/>
                  </a:lnTo>
                  <a:lnTo>
                    <a:pt x="5498041" y="1181650"/>
                  </a:lnTo>
                  <a:lnTo>
                    <a:pt x="5453121" y="1127030"/>
                  </a:lnTo>
                  <a:lnTo>
                    <a:pt x="5411896" y="1063871"/>
                  </a:lnTo>
                  <a:lnTo>
                    <a:pt x="5392804" y="1029136"/>
                  </a:lnTo>
                  <a:lnTo>
                    <a:pt x="5374798" y="992322"/>
                  </a:lnTo>
                  <a:lnTo>
                    <a:pt x="5357930" y="953448"/>
                  </a:lnTo>
                  <a:lnTo>
                    <a:pt x="5342256" y="912533"/>
                  </a:lnTo>
                  <a:lnTo>
                    <a:pt x="5327829" y="869596"/>
                  </a:lnTo>
                  <a:lnTo>
                    <a:pt x="5314702" y="824655"/>
                  </a:lnTo>
                  <a:lnTo>
                    <a:pt x="5302930" y="777729"/>
                  </a:lnTo>
                  <a:lnTo>
                    <a:pt x="5292567" y="728838"/>
                  </a:lnTo>
                  <a:lnTo>
                    <a:pt x="5283666" y="678000"/>
                  </a:lnTo>
                  <a:lnTo>
                    <a:pt x="5269957" y="579178"/>
                  </a:lnTo>
                  <a:lnTo>
                    <a:pt x="5262858" y="537394"/>
                  </a:lnTo>
                  <a:lnTo>
                    <a:pt x="5254992" y="499729"/>
                  </a:lnTo>
                  <a:lnTo>
                    <a:pt x="5236987" y="436153"/>
                  </a:lnTo>
                  <a:lnTo>
                    <a:pt x="5215997" y="387241"/>
                  </a:lnTo>
                  <a:lnTo>
                    <a:pt x="5192080" y="351781"/>
                  </a:lnTo>
                  <a:lnTo>
                    <a:pt x="5150839" y="321165"/>
                  </a:lnTo>
                  <a:lnTo>
                    <a:pt x="5103330" y="314008"/>
                  </a:lnTo>
                  <a:lnTo>
                    <a:pt x="5086134" y="316129"/>
                  </a:lnTo>
                  <a:lnTo>
                    <a:pt x="5030565" y="333894"/>
                  </a:lnTo>
                  <a:lnTo>
                    <a:pt x="4990274" y="353726"/>
                  </a:lnTo>
                  <a:lnTo>
                    <a:pt x="4947451" y="378536"/>
                  </a:lnTo>
                  <a:lnTo>
                    <a:pt x="4902155" y="407115"/>
                  </a:lnTo>
                  <a:lnTo>
                    <a:pt x="4804367" y="470732"/>
                  </a:lnTo>
                  <a:lnTo>
                    <a:pt x="4778463" y="487099"/>
                  </a:lnTo>
                  <a:lnTo>
                    <a:pt x="4724955" y="519332"/>
                  </a:lnTo>
                  <a:lnTo>
                    <a:pt x="4669227" y="549884"/>
                  </a:lnTo>
                  <a:lnTo>
                    <a:pt x="4611338" y="577546"/>
                  </a:lnTo>
                  <a:lnTo>
                    <a:pt x="4551344" y="601108"/>
                  </a:lnTo>
                  <a:lnTo>
                    <a:pt x="4489301" y="619358"/>
                  </a:lnTo>
                  <a:lnTo>
                    <a:pt x="4425266" y="631086"/>
                  </a:lnTo>
                  <a:lnTo>
                    <a:pt x="4359296" y="635081"/>
                  </a:lnTo>
                  <a:lnTo>
                    <a:pt x="4325603" y="633801"/>
                  </a:lnTo>
                  <a:lnTo>
                    <a:pt x="4256836" y="623927"/>
                  </a:lnTo>
                  <a:lnTo>
                    <a:pt x="4186276" y="603295"/>
                  </a:lnTo>
                  <a:lnTo>
                    <a:pt x="4025715" y="543939"/>
                  </a:lnTo>
                  <a:lnTo>
                    <a:pt x="3962396" y="521623"/>
                  </a:lnTo>
                  <a:lnTo>
                    <a:pt x="3899643" y="500935"/>
                  </a:lnTo>
                  <a:lnTo>
                    <a:pt x="3837491" y="482419"/>
                  </a:lnTo>
                  <a:lnTo>
                    <a:pt x="3775970" y="466618"/>
                  </a:lnTo>
                  <a:lnTo>
                    <a:pt x="3715115" y="454074"/>
                  </a:lnTo>
                  <a:lnTo>
                    <a:pt x="3654959" y="445330"/>
                  </a:lnTo>
                  <a:lnTo>
                    <a:pt x="3595533" y="440930"/>
                  </a:lnTo>
                  <a:lnTo>
                    <a:pt x="3566105" y="440528"/>
                  </a:lnTo>
                  <a:lnTo>
                    <a:pt x="3536872" y="441415"/>
                  </a:lnTo>
                  <a:lnTo>
                    <a:pt x="3479007" y="447329"/>
                  </a:lnTo>
                  <a:lnTo>
                    <a:pt x="3421973" y="459214"/>
                  </a:lnTo>
                  <a:lnTo>
                    <a:pt x="3365801" y="477613"/>
                  </a:lnTo>
                  <a:lnTo>
                    <a:pt x="3310524" y="503070"/>
                  </a:lnTo>
                  <a:lnTo>
                    <a:pt x="3256176" y="536126"/>
                  </a:lnTo>
                  <a:lnTo>
                    <a:pt x="3202790" y="577325"/>
                  </a:lnTo>
                  <a:lnTo>
                    <a:pt x="3150398" y="627209"/>
                  </a:lnTo>
                  <a:lnTo>
                    <a:pt x="3124585" y="655578"/>
                  </a:lnTo>
                  <a:lnTo>
                    <a:pt x="3099033" y="686322"/>
                  </a:lnTo>
                  <a:lnTo>
                    <a:pt x="3073746" y="719509"/>
                  </a:lnTo>
                  <a:lnTo>
                    <a:pt x="3048728" y="755206"/>
                  </a:lnTo>
                  <a:lnTo>
                    <a:pt x="3023983" y="793481"/>
                  </a:lnTo>
                  <a:lnTo>
                    <a:pt x="2999516" y="834403"/>
                  </a:lnTo>
                  <a:lnTo>
                    <a:pt x="2975330" y="878039"/>
                  </a:lnTo>
                  <a:lnTo>
                    <a:pt x="2951430" y="924458"/>
                  </a:lnTo>
                  <a:lnTo>
                    <a:pt x="2927819" y="973726"/>
                  </a:lnTo>
                  <a:lnTo>
                    <a:pt x="2904503" y="1025911"/>
                  </a:lnTo>
                  <a:lnTo>
                    <a:pt x="2881484" y="1081083"/>
                  </a:lnTo>
                  <a:lnTo>
                    <a:pt x="2858767" y="1139307"/>
                  </a:lnTo>
                  <a:lnTo>
                    <a:pt x="2836356" y="1200653"/>
                  </a:lnTo>
                  <a:lnTo>
                    <a:pt x="2814256" y="1265188"/>
                  </a:lnTo>
                  <a:lnTo>
                    <a:pt x="2792470" y="1332980"/>
                  </a:lnTo>
                  <a:lnTo>
                    <a:pt x="2771002" y="1404097"/>
                  </a:lnTo>
                  <a:lnTo>
                    <a:pt x="2749857" y="1478607"/>
                  </a:lnTo>
                  <a:lnTo>
                    <a:pt x="2729039" y="1556577"/>
                  </a:lnTo>
                  <a:lnTo>
                    <a:pt x="2689001" y="1715354"/>
                  </a:lnTo>
                  <a:lnTo>
                    <a:pt x="2668772" y="1789914"/>
                  </a:lnTo>
                  <a:lnTo>
                    <a:pt x="2647888" y="1861786"/>
                  </a:lnTo>
                  <a:lnTo>
                    <a:pt x="2626373" y="1930997"/>
                  </a:lnTo>
                  <a:lnTo>
                    <a:pt x="2604249" y="1997577"/>
                  </a:lnTo>
                  <a:lnTo>
                    <a:pt x="2581542" y="2061555"/>
                  </a:lnTo>
                  <a:lnTo>
                    <a:pt x="2558274" y="2122960"/>
                  </a:lnTo>
                  <a:lnTo>
                    <a:pt x="2534469" y="2181820"/>
                  </a:lnTo>
                  <a:lnTo>
                    <a:pt x="2510150" y="2238164"/>
                  </a:lnTo>
                  <a:lnTo>
                    <a:pt x="2485342" y="2292021"/>
                  </a:lnTo>
                  <a:lnTo>
                    <a:pt x="2460068" y="2343421"/>
                  </a:lnTo>
                  <a:lnTo>
                    <a:pt x="2434351" y="2392391"/>
                  </a:lnTo>
                  <a:lnTo>
                    <a:pt x="2408215" y="2438961"/>
                  </a:lnTo>
                  <a:lnTo>
                    <a:pt x="2381684" y="2483160"/>
                  </a:lnTo>
                  <a:lnTo>
                    <a:pt x="2354781" y="2525017"/>
                  </a:lnTo>
                  <a:lnTo>
                    <a:pt x="2327530" y="2564560"/>
                  </a:lnTo>
                  <a:lnTo>
                    <a:pt x="2299955" y="2601818"/>
                  </a:lnTo>
                  <a:lnTo>
                    <a:pt x="2272079" y="2636820"/>
                  </a:lnTo>
                  <a:lnTo>
                    <a:pt x="2243925" y="2669596"/>
                  </a:lnTo>
                  <a:lnTo>
                    <a:pt x="2215518" y="2700173"/>
                  </a:lnTo>
                  <a:lnTo>
                    <a:pt x="2186881" y="2728581"/>
                  </a:lnTo>
                  <a:lnTo>
                    <a:pt x="2158038" y="2754849"/>
                  </a:lnTo>
                  <a:lnTo>
                    <a:pt x="2099826" y="2801080"/>
                  </a:lnTo>
                  <a:lnTo>
                    <a:pt x="2041073" y="2839095"/>
                  </a:lnTo>
                  <a:lnTo>
                    <a:pt x="1981966" y="2869127"/>
                  </a:lnTo>
                  <a:lnTo>
                    <a:pt x="1922695" y="2891406"/>
                  </a:lnTo>
                  <a:lnTo>
                    <a:pt x="1863448" y="2906164"/>
                  </a:lnTo>
                  <a:lnTo>
                    <a:pt x="1804415" y="2913630"/>
                  </a:lnTo>
                  <a:lnTo>
                    <a:pt x="1775037" y="2914702"/>
                  </a:lnTo>
                  <a:lnTo>
                    <a:pt x="1745784" y="2914037"/>
                  </a:lnTo>
                  <a:lnTo>
                    <a:pt x="1687745" y="2907615"/>
                  </a:lnTo>
                  <a:lnTo>
                    <a:pt x="1630486" y="2894595"/>
                  </a:lnTo>
                  <a:lnTo>
                    <a:pt x="1574196" y="2875209"/>
                  </a:lnTo>
                  <a:lnTo>
                    <a:pt x="1519064" y="2849687"/>
                  </a:lnTo>
                  <a:lnTo>
                    <a:pt x="1465279" y="2818260"/>
                  </a:lnTo>
                  <a:lnTo>
                    <a:pt x="1413030" y="2781159"/>
                  </a:lnTo>
                  <a:lnTo>
                    <a:pt x="1362505" y="2738615"/>
                  </a:lnTo>
                  <a:lnTo>
                    <a:pt x="1327950" y="2705398"/>
                  </a:lnTo>
                  <a:lnTo>
                    <a:pt x="1295580" y="2670292"/>
                  </a:lnTo>
                  <a:lnTo>
                    <a:pt x="1265354" y="2633468"/>
                  </a:lnTo>
                  <a:lnTo>
                    <a:pt x="1237228" y="2595099"/>
                  </a:lnTo>
                  <a:lnTo>
                    <a:pt x="1211160" y="2555358"/>
                  </a:lnTo>
                  <a:lnTo>
                    <a:pt x="1187106" y="2514415"/>
                  </a:lnTo>
                  <a:lnTo>
                    <a:pt x="1165023" y="2472445"/>
                  </a:lnTo>
                  <a:lnTo>
                    <a:pt x="1144870" y="2429618"/>
                  </a:lnTo>
                  <a:lnTo>
                    <a:pt x="1124472" y="2382202"/>
                  </a:lnTo>
                  <a:lnTo>
                    <a:pt x="1104726" y="2334237"/>
                  </a:lnTo>
                  <a:lnTo>
                    <a:pt x="1085619" y="2285777"/>
                  </a:lnTo>
                  <a:lnTo>
                    <a:pt x="1067141" y="2236876"/>
                  </a:lnTo>
                  <a:lnTo>
                    <a:pt x="1049281" y="2187587"/>
                  </a:lnTo>
                  <a:lnTo>
                    <a:pt x="1032027" y="2137963"/>
                  </a:lnTo>
                  <a:lnTo>
                    <a:pt x="1015369" y="2088058"/>
                  </a:lnTo>
                  <a:lnTo>
                    <a:pt x="999295" y="2037926"/>
                  </a:lnTo>
                  <a:lnTo>
                    <a:pt x="983794" y="1987619"/>
                  </a:lnTo>
                  <a:lnTo>
                    <a:pt x="968856" y="1937193"/>
                  </a:lnTo>
                  <a:lnTo>
                    <a:pt x="954468" y="1886699"/>
                  </a:lnTo>
                  <a:lnTo>
                    <a:pt x="940619" y="1836191"/>
                  </a:lnTo>
                  <a:lnTo>
                    <a:pt x="927299" y="1785724"/>
                  </a:lnTo>
                  <a:lnTo>
                    <a:pt x="914497" y="1735350"/>
                  </a:lnTo>
                  <a:lnTo>
                    <a:pt x="902200" y="1685123"/>
                  </a:lnTo>
                  <a:lnTo>
                    <a:pt x="890399" y="1635096"/>
                  </a:lnTo>
                  <a:lnTo>
                    <a:pt x="879082" y="1585324"/>
                  </a:lnTo>
                  <a:lnTo>
                    <a:pt x="868237" y="1535859"/>
                  </a:lnTo>
                  <a:lnTo>
                    <a:pt x="847922" y="1438065"/>
                  </a:lnTo>
                  <a:lnTo>
                    <a:pt x="829363" y="1342143"/>
                  </a:lnTo>
                  <a:lnTo>
                    <a:pt x="812473" y="1248521"/>
                  </a:lnTo>
                  <a:lnTo>
                    <a:pt x="797162" y="1157627"/>
                  </a:lnTo>
                  <a:lnTo>
                    <a:pt x="790070" y="1113336"/>
                  </a:lnTo>
                  <a:lnTo>
                    <a:pt x="781723" y="1064400"/>
                  </a:lnTo>
                  <a:lnTo>
                    <a:pt x="771832" y="1015950"/>
                  </a:lnTo>
                  <a:lnTo>
                    <a:pt x="760418" y="968017"/>
                  </a:lnTo>
                  <a:lnTo>
                    <a:pt x="747504" y="920630"/>
                  </a:lnTo>
                  <a:lnTo>
                    <a:pt x="733110" y="873821"/>
                  </a:lnTo>
                  <a:lnTo>
                    <a:pt x="717258" y="827618"/>
                  </a:lnTo>
                  <a:lnTo>
                    <a:pt x="699970" y="782053"/>
                  </a:lnTo>
                  <a:lnTo>
                    <a:pt x="681268" y="737155"/>
                  </a:lnTo>
                  <a:lnTo>
                    <a:pt x="661172" y="692955"/>
                  </a:lnTo>
                  <a:lnTo>
                    <a:pt x="639705" y="649482"/>
                  </a:lnTo>
                  <a:lnTo>
                    <a:pt x="616889" y="606767"/>
                  </a:lnTo>
                  <a:lnTo>
                    <a:pt x="592744" y="564840"/>
                  </a:lnTo>
                  <a:lnTo>
                    <a:pt x="567293" y="523731"/>
                  </a:lnTo>
                  <a:lnTo>
                    <a:pt x="540556" y="483470"/>
                  </a:lnTo>
                  <a:lnTo>
                    <a:pt x="512557" y="444087"/>
                  </a:lnTo>
                  <a:lnTo>
                    <a:pt x="483315" y="405613"/>
                  </a:lnTo>
                  <a:lnTo>
                    <a:pt x="452854" y="368077"/>
                  </a:lnTo>
                  <a:lnTo>
                    <a:pt x="421193" y="331510"/>
                  </a:lnTo>
                  <a:lnTo>
                    <a:pt x="388356" y="295942"/>
                  </a:lnTo>
                  <a:lnTo>
                    <a:pt x="354363" y="261403"/>
                  </a:lnTo>
                  <a:lnTo>
                    <a:pt x="319237" y="227923"/>
                  </a:lnTo>
                  <a:lnTo>
                    <a:pt x="282998" y="195532"/>
                  </a:lnTo>
                  <a:lnTo>
                    <a:pt x="245669" y="164261"/>
                  </a:lnTo>
                  <a:lnTo>
                    <a:pt x="207271" y="134139"/>
                  </a:lnTo>
                  <a:lnTo>
                    <a:pt x="167825" y="105197"/>
                  </a:lnTo>
                  <a:lnTo>
                    <a:pt x="127353" y="77464"/>
                  </a:lnTo>
                  <a:lnTo>
                    <a:pt x="85877" y="50972"/>
                  </a:lnTo>
                  <a:lnTo>
                    <a:pt x="43419" y="25750"/>
                  </a:lnTo>
                  <a:lnTo>
                    <a:pt x="0" y="1828"/>
                  </a:lnTo>
                  <a:lnTo>
                    <a:pt x="7293521" y="0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66367" y="3908411"/>
              <a:ext cx="7293521" cy="29082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43762" y="3902023"/>
              <a:ext cx="11044555" cy="2319020"/>
            </a:xfrm>
            <a:custGeom>
              <a:avLst/>
              <a:gdLst/>
              <a:ahLst/>
              <a:cxnLst/>
              <a:rect l="l" t="t" r="r" b="b"/>
              <a:pathLst>
                <a:path w="11044555" h="2319020">
                  <a:moveTo>
                    <a:pt x="6964312" y="0"/>
                  </a:moveTo>
                  <a:lnTo>
                    <a:pt x="6856438" y="0"/>
                  </a:lnTo>
                  <a:lnTo>
                    <a:pt x="6805663" y="16459"/>
                  </a:lnTo>
                  <a:lnTo>
                    <a:pt x="6757632" y="32905"/>
                  </a:lnTo>
                  <a:lnTo>
                    <a:pt x="6712420" y="47332"/>
                  </a:lnTo>
                  <a:lnTo>
                    <a:pt x="6668998" y="61722"/>
                  </a:lnTo>
                  <a:lnTo>
                    <a:pt x="6627482" y="76644"/>
                  </a:lnTo>
                  <a:lnTo>
                    <a:pt x="6587934" y="92621"/>
                  </a:lnTo>
                  <a:lnTo>
                    <a:pt x="6550457" y="110236"/>
                  </a:lnTo>
                  <a:lnTo>
                    <a:pt x="6515138" y="130022"/>
                  </a:lnTo>
                  <a:lnTo>
                    <a:pt x="6482067" y="152539"/>
                  </a:lnTo>
                  <a:lnTo>
                    <a:pt x="6451346" y="178333"/>
                  </a:lnTo>
                  <a:lnTo>
                    <a:pt x="6423050" y="207975"/>
                  </a:lnTo>
                  <a:lnTo>
                    <a:pt x="6397295" y="241998"/>
                  </a:lnTo>
                  <a:lnTo>
                    <a:pt x="6374143" y="280962"/>
                  </a:lnTo>
                  <a:lnTo>
                    <a:pt x="6353708" y="325412"/>
                  </a:lnTo>
                  <a:lnTo>
                    <a:pt x="6336068" y="375920"/>
                  </a:lnTo>
                  <a:lnTo>
                    <a:pt x="6321323" y="433019"/>
                  </a:lnTo>
                  <a:lnTo>
                    <a:pt x="6309550" y="497268"/>
                  </a:lnTo>
                  <a:lnTo>
                    <a:pt x="6300254" y="555015"/>
                  </a:lnTo>
                  <a:lnTo>
                    <a:pt x="6290665" y="612089"/>
                  </a:lnTo>
                  <a:lnTo>
                    <a:pt x="6280772" y="668489"/>
                  </a:lnTo>
                  <a:lnTo>
                    <a:pt x="6270587" y="724192"/>
                  </a:lnTo>
                  <a:lnTo>
                    <a:pt x="6260096" y="779221"/>
                  </a:lnTo>
                  <a:lnTo>
                    <a:pt x="6249314" y="833539"/>
                  </a:lnTo>
                  <a:lnTo>
                    <a:pt x="6238227" y="887183"/>
                  </a:lnTo>
                  <a:lnTo>
                    <a:pt x="6226861" y="940117"/>
                  </a:lnTo>
                  <a:lnTo>
                    <a:pt x="6215202" y="992352"/>
                  </a:lnTo>
                  <a:lnTo>
                    <a:pt x="6203251" y="1043889"/>
                  </a:lnTo>
                  <a:lnTo>
                    <a:pt x="6191008" y="1094727"/>
                  </a:lnTo>
                  <a:lnTo>
                    <a:pt x="6178474" y="1144841"/>
                  </a:lnTo>
                  <a:lnTo>
                    <a:pt x="6165659" y="1194257"/>
                  </a:lnTo>
                  <a:lnTo>
                    <a:pt x="6152553" y="1242961"/>
                  </a:lnTo>
                  <a:lnTo>
                    <a:pt x="6139167" y="1290942"/>
                  </a:lnTo>
                  <a:lnTo>
                    <a:pt x="6125489" y="1338211"/>
                  </a:lnTo>
                  <a:lnTo>
                    <a:pt x="6111532" y="1384744"/>
                  </a:lnTo>
                  <a:lnTo>
                    <a:pt x="6097295" y="1430566"/>
                  </a:lnTo>
                  <a:lnTo>
                    <a:pt x="6082766" y="1475663"/>
                  </a:lnTo>
                  <a:lnTo>
                    <a:pt x="6067971" y="1520024"/>
                  </a:lnTo>
                  <a:lnTo>
                    <a:pt x="6052896" y="1563649"/>
                  </a:lnTo>
                  <a:lnTo>
                    <a:pt x="6037542" y="1606550"/>
                  </a:lnTo>
                  <a:lnTo>
                    <a:pt x="6021908" y="1648701"/>
                  </a:lnTo>
                  <a:lnTo>
                    <a:pt x="6006008" y="1690116"/>
                  </a:lnTo>
                  <a:lnTo>
                    <a:pt x="5989828" y="1730794"/>
                  </a:lnTo>
                  <a:lnTo>
                    <a:pt x="5973381" y="1770710"/>
                  </a:lnTo>
                  <a:lnTo>
                    <a:pt x="5956655" y="1809889"/>
                  </a:lnTo>
                  <a:lnTo>
                    <a:pt x="5932792" y="1860486"/>
                  </a:lnTo>
                  <a:lnTo>
                    <a:pt x="5906694" y="1908759"/>
                  </a:lnTo>
                  <a:lnTo>
                    <a:pt x="5878347" y="1954682"/>
                  </a:lnTo>
                  <a:lnTo>
                    <a:pt x="5847778" y="1998154"/>
                  </a:lnTo>
                  <a:lnTo>
                    <a:pt x="5814961" y="2039150"/>
                  </a:lnTo>
                  <a:lnTo>
                    <a:pt x="5779909" y="2077580"/>
                  </a:lnTo>
                  <a:lnTo>
                    <a:pt x="5742610" y="2113407"/>
                  </a:lnTo>
                  <a:lnTo>
                    <a:pt x="5700496" y="2149297"/>
                  </a:lnTo>
                  <a:lnTo>
                    <a:pt x="5657456" y="2181110"/>
                  </a:lnTo>
                  <a:lnTo>
                    <a:pt x="5613590" y="2208784"/>
                  </a:lnTo>
                  <a:lnTo>
                    <a:pt x="5569039" y="2232266"/>
                  </a:lnTo>
                  <a:lnTo>
                    <a:pt x="5523928" y="2251506"/>
                  </a:lnTo>
                  <a:lnTo>
                    <a:pt x="5478373" y="2266467"/>
                  </a:lnTo>
                  <a:lnTo>
                    <a:pt x="5432526" y="2277084"/>
                  </a:lnTo>
                  <a:lnTo>
                    <a:pt x="5386502" y="2283307"/>
                  </a:lnTo>
                  <a:lnTo>
                    <a:pt x="5340413" y="2285098"/>
                  </a:lnTo>
                  <a:lnTo>
                    <a:pt x="5294401" y="2282393"/>
                  </a:lnTo>
                  <a:lnTo>
                    <a:pt x="5248605" y="2275141"/>
                  </a:lnTo>
                  <a:lnTo>
                    <a:pt x="5203126" y="2263292"/>
                  </a:lnTo>
                  <a:lnTo>
                    <a:pt x="5140083" y="2239607"/>
                  </a:lnTo>
                  <a:lnTo>
                    <a:pt x="5078450" y="2207552"/>
                  </a:lnTo>
                  <a:lnTo>
                    <a:pt x="5018316" y="2167280"/>
                  </a:lnTo>
                  <a:lnTo>
                    <a:pt x="4959743" y="2118893"/>
                  </a:lnTo>
                  <a:lnTo>
                    <a:pt x="4931067" y="2091702"/>
                  </a:lnTo>
                  <a:lnTo>
                    <a:pt x="4902822" y="2062530"/>
                  </a:lnTo>
                  <a:lnTo>
                    <a:pt x="4875009" y="2031403"/>
                  </a:lnTo>
                  <a:lnTo>
                    <a:pt x="4847641" y="1998332"/>
                  </a:lnTo>
                  <a:lnTo>
                    <a:pt x="4820729" y="1963318"/>
                  </a:lnTo>
                  <a:lnTo>
                    <a:pt x="4794288" y="1926412"/>
                  </a:lnTo>
                  <a:lnTo>
                    <a:pt x="4768316" y="1887601"/>
                  </a:lnTo>
                  <a:lnTo>
                    <a:pt x="4742827" y="1846910"/>
                  </a:lnTo>
                  <a:lnTo>
                    <a:pt x="4717834" y="1804352"/>
                  </a:lnTo>
                  <a:lnTo>
                    <a:pt x="4693361" y="1759940"/>
                  </a:lnTo>
                  <a:lnTo>
                    <a:pt x="4669396" y="1713712"/>
                  </a:lnTo>
                  <a:lnTo>
                    <a:pt x="4645952" y="1665668"/>
                  </a:lnTo>
                  <a:lnTo>
                    <a:pt x="4623054" y="1615808"/>
                  </a:lnTo>
                  <a:lnTo>
                    <a:pt x="4600689" y="1564182"/>
                  </a:lnTo>
                  <a:lnTo>
                    <a:pt x="4578896" y="1510779"/>
                  </a:lnTo>
                  <a:lnTo>
                    <a:pt x="4557674" y="1455635"/>
                  </a:lnTo>
                  <a:lnTo>
                    <a:pt x="4537024" y="1398752"/>
                  </a:lnTo>
                  <a:lnTo>
                    <a:pt x="4516958" y="1340154"/>
                  </a:lnTo>
                  <a:lnTo>
                    <a:pt x="4497502" y="1279855"/>
                  </a:lnTo>
                  <a:lnTo>
                    <a:pt x="4478655" y="1217866"/>
                  </a:lnTo>
                  <a:lnTo>
                    <a:pt x="4460418" y="1154201"/>
                  </a:lnTo>
                  <a:lnTo>
                    <a:pt x="4442815" y="1088898"/>
                  </a:lnTo>
                  <a:lnTo>
                    <a:pt x="4407408" y="949134"/>
                  </a:lnTo>
                  <a:lnTo>
                    <a:pt x="4388612" y="879563"/>
                  </a:lnTo>
                  <a:lnTo>
                    <a:pt x="4369460" y="813181"/>
                  </a:lnTo>
                  <a:lnTo>
                    <a:pt x="4349940" y="749985"/>
                  </a:lnTo>
                  <a:lnTo>
                    <a:pt x="4330027" y="689927"/>
                  </a:lnTo>
                  <a:lnTo>
                    <a:pt x="4309707" y="632980"/>
                  </a:lnTo>
                  <a:lnTo>
                    <a:pt x="4288968" y="579120"/>
                  </a:lnTo>
                  <a:lnTo>
                    <a:pt x="4267784" y="528332"/>
                  </a:lnTo>
                  <a:lnTo>
                    <a:pt x="4246143" y="480568"/>
                  </a:lnTo>
                  <a:lnTo>
                    <a:pt x="4224032" y="435800"/>
                  </a:lnTo>
                  <a:lnTo>
                    <a:pt x="4201426" y="394017"/>
                  </a:lnTo>
                  <a:lnTo>
                    <a:pt x="4178325" y="355168"/>
                  </a:lnTo>
                  <a:lnTo>
                    <a:pt x="4154703" y="319252"/>
                  </a:lnTo>
                  <a:lnTo>
                    <a:pt x="4130535" y="286207"/>
                  </a:lnTo>
                  <a:lnTo>
                    <a:pt x="4105808" y="256032"/>
                  </a:lnTo>
                  <a:lnTo>
                    <a:pt x="4054627" y="204152"/>
                  </a:lnTo>
                  <a:lnTo>
                    <a:pt x="4001020" y="163372"/>
                  </a:lnTo>
                  <a:lnTo>
                    <a:pt x="3944861" y="133451"/>
                  </a:lnTo>
                  <a:lnTo>
                    <a:pt x="3903675" y="119062"/>
                  </a:lnTo>
                  <a:lnTo>
                    <a:pt x="3862057" y="110007"/>
                  </a:lnTo>
                  <a:lnTo>
                    <a:pt x="3820020" y="105930"/>
                  </a:lnTo>
                  <a:lnTo>
                    <a:pt x="3777551" y="106464"/>
                  </a:lnTo>
                  <a:lnTo>
                    <a:pt x="3734676" y="111252"/>
                  </a:lnTo>
                  <a:lnTo>
                    <a:pt x="3691394" y="119913"/>
                  </a:lnTo>
                  <a:lnTo>
                    <a:pt x="3647719" y="132105"/>
                  </a:lnTo>
                  <a:lnTo>
                    <a:pt x="3603637" y="147447"/>
                  </a:lnTo>
                  <a:lnTo>
                    <a:pt x="3559175" y="165569"/>
                  </a:lnTo>
                  <a:lnTo>
                    <a:pt x="3514331" y="186131"/>
                  </a:lnTo>
                  <a:lnTo>
                    <a:pt x="3469119" y="208762"/>
                  </a:lnTo>
                  <a:lnTo>
                    <a:pt x="3423539" y="233083"/>
                  </a:lnTo>
                  <a:lnTo>
                    <a:pt x="3377590" y="258749"/>
                  </a:lnTo>
                  <a:lnTo>
                    <a:pt x="3196196" y="363575"/>
                  </a:lnTo>
                  <a:lnTo>
                    <a:pt x="3151517" y="388721"/>
                  </a:lnTo>
                  <a:lnTo>
                    <a:pt x="3106559" y="413169"/>
                  </a:lnTo>
                  <a:lnTo>
                    <a:pt x="3061335" y="436587"/>
                  </a:lnTo>
                  <a:lnTo>
                    <a:pt x="3015881" y="458647"/>
                  </a:lnTo>
                  <a:lnTo>
                    <a:pt x="2970212" y="478980"/>
                  </a:lnTo>
                  <a:lnTo>
                    <a:pt x="2924352" y="497268"/>
                  </a:lnTo>
                  <a:lnTo>
                    <a:pt x="2873248" y="513143"/>
                  </a:lnTo>
                  <a:lnTo>
                    <a:pt x="2823083" y="523062"/>
                  </a:lnTo>
                  <a:lnTo>
                    <a:pt x="2773883" y="527507"/>
                  </a:lnTo>
                  <a:lnTo>
                    <a:pt x="2725648" y="526961"/>
                  </a:lnTo>
                  <a:lnTo>
                    <a:pt x="2678404" y="521906"/>
                  </a:lnTo>
                  <a:lnTo>
                    <a:pt x="2632176" y="512826"/>
                  </a:lnTo>
                  <a:lnTo>
                    <a:pt x="2586977" y="500189"/>
                  </a:lnTo>
                  <a:lnTo>
                    <a:pt x="2542806" y="484492"/>
                  </a:lnTo>
                  <a:lnTo>
                    <a:pt x="2499690" y="466204"/>
                  </a:lnTo>
                  <a:lnTo>
                    <a:pt x="2457653" y="445808"/>
                  </a:lnTo>
                  <a:lnTo>
                    <a:pt x="2416708" y="423786"/>
                  </a:lnTo>
                  <a:lnTo>
                    <a:pt x="2376868" y="400621"/>
                  </a:lnTo>
                  <a:lnTo>
                    <a:pt x="2338146" y="376796"/>
                  </a:lnTo>
                  <a:lnTo>
                    <a:pt x="2300567" y="352780"/>
                  </a:lnTo>
                  <a:lnTo>
                    <a:pt x="2210930" y="294398"/>
                  </a:lnTo>
                  <a:lnTo>
                    <a:pt x="2160955" y="263474"/>
                  </a:lnTo>
                  <a:lnTo>
                    <a:pt x="2114080" y="237782"/>
                  </a:lnTo>
                  <a:lnTo>
                    <a:pt x="2070176" y="218846"/>
                  </a:lnTo>
                  <a:lnTo>
                    <a:pt x="2029129" y="208165"/>
                  </a:lnTo>
                  <a:lnTo>
                    <a:pt x="1990801" y="207225"/>
                  </a:lnTo>
                  <a:lnTo>
                    <a:pt x="1955063" y="217551"/>
                  </a:lnTo>
                  <a:lnTo>
                    <a:pt x="1903196" y="261226"/>
                  </a:lnTo>
                  <a:lnTo>
                    <a:pt x="1881733" y="296367"/>
                  </a:lnTo>
                  <a:lnTo>
                    <a:pt x="1863115" y="340842"/>
                  </a:lnTo>
                  <a:lnTo>
                    <a:pt x="1847240" y="395008"/>
                  </a:lnTo>
                  <a:lnTo>
                    <a:pt x="1834032" y="459219"/>
                  </a:lnTo>
                  <a:lnTo>
                    <a:pt x="1814334" y="596074"/>
                  </a:lnTo>
                  <a:lnTo>
                    <a:pt x="1803082" y="655967"/>
                  </a:lnTo>
                  <a:lnTo>
                    <a:pt x="1789696" y="713422"/>
                  </a:lnTo>
                  <a:lnTo>
                    <a:pt x="1774253" y="768337"/>
                  </a:lnTo>
                  <a:lnTo>
                    <a:pt x="1756803" y="820585"/>
                  </a:lnTo>
                  <a:lnTo>
                    <a:pt x="1737423" y="870077"/>
                  </a:lnTo>
                  <a:lnTo>
                    <a:pt x="1716176" y="916698"/>
                  </a:lnTo>
                  <a:lnTo>
                    <a:pt x="1693151" y="960348"/>
                  </a:lnTo>
                  <a:lnTo>
                    <a:pt x="1668386" y="1000925"/>
                  </a:lnTo>
                  <a:lnTo>
                    <a:pt x="1641957" y="1038313"/>
                  </a:lnTo>
                  <a:lnTo>
                    <a:pt x="1613941" y="1072426"/>
                  </a:lnTo>
                  <a:lnTo>
                    <a:pt x="1584413" y="1103134"/>
                  </a:lnTo>
                  <a:lnTo>
                    <a:pt x="1553413" y="1130350"/>
                  </a:lnTo>
                  <a:lnTo>
                    <a:pt x="1521028" y="1153960"/>
                  </a:lnTo>
                  <a:lnTo>
                    <a:pt x="1487322" y="1173861"/>
                  </a:lnTo>
                  <a:lnTo>
                    <a:pt x="1452372" y="1189939"/>
                  </a:lnTo>
                  <a:lnTo>
                    <a:pt x="1416227" y="1202105"/>
                  </a:lnTo>
                  <a:lnTo>
                    <a:pt x="1378966" y="1210246"/>
                  </a:lnTo>
                  <a:lnTo>
                    <a:pt x="1340167" y="1214462"/>
                  </a:lnTo>
                  <a:lnTo>
                    <a:pt x="1301343" y="1214132"/>
                  </a:lnTo>
                  <a:lnTo>
                    <a:pt x="1262595" y="1209344"/>
                  </a:lnTo>
                  <a:lnTo>
                    <a:pt x="1224026" y="1200150"/>
                  </a:lnTo>
                  <a:lnTo>
                    <a:pt x="1185735" y="1186662"/>
                  </a:lnTo>
                  <a:lnTo>
                    <a:pt x="1147826" y="1168933"/>
                  </a:lnTo>
                  <a:lnTo>
                    <a:pt x="1110386" y="1147076"/>
                  </a:lnTo>
                  <a:lnTo>
                    <a:pt x="1073543" y="1121143"/>
                  </a:lnTo>
                  <a:lnTo>
                    <a:pt x="1037386" y="1091222"/>
                  </a:lnTo>
                  <a:lnTo>
                    <a:pt x="1002017" y="1057402"/>
                  </a:lnTo>
                  <a:lnTo>
                    <a:pt x="967524" y="1019759"/>
                  </a:lnTo>
                  <a:lnTo>
                    <a:pt x="934034" y="978357"/>
                  </a:lnTo>
                  <a:lnTo>
                    <a:pt x="901636" y="933310"/>
                  </a:lnTo>
                  <a:lnTo>
                    <a:pt x="870432" y="884669"/>
                  </a:lnTo>
                  <a:lnTo>
                    <a:pt x="840524" y="832535"/>
                  </a:lnTo>
                  <a:lnTo>
                    <a:pt x="783209" y="720077"/>
                  </a:lnTo>
                  <a:lnTo>
                    <a:pt x="753224" y="665543"/>
                  </a:lnTo>
                  <a:lnTo>
                    <a:pt x="722160" y="613321"/>
                  </a:lnTo>
                  <a:lnTo>
                    <a:pt x="690156" y="563359"/>
                  </a:lnTo>
                  <a:lnTo>
                    <a:pt x="657301" y="515632"/>
                  </a:lnTo>
                  <a:lnTo>
                    <a:pt x="623709" y="470065"/>
                  </a:lnTo>
                  <a:lnTo>
                    <a:pt x="589508" y="426631"/>
                  </a:lnTo>
                  <a:lnTo>
                    <a:pt x="554799" y="385292"/>
                  </a:lnTo>
                  <a:lnTo>
                    <a:pt x="519696" y="345986"/>
                  </a:lnTo>
                  <a:lnTo>
                    <a:pt x="484314" y="308673"/>
                  </a:lnTo>
                  <a:lnTo>
                    <a:pt x="448754" y="273316"/>
                  </a:lnTo>
                  <a:lnTo>
                    <a:pt x="413143" y="239852"/>
                  </a:lnTo>
                  <a:lnTo>
                    <a:pt x="377596" y="208254"/>
                  </a:lnTo>
                  <a:lnTo>
                    <a:pt x="342201" y="178473"/>
                  </a:lnTo>
                  <a:lnTo>
                    <a:pt x="307098" y="150444"/>
                  </a:lnTo>
                  <a:lnTo>
                    <a:pt x="272389" y="124155"/>
                  </a:lnTo>
                  <a:lnTo>
                    <a:pt x="238175" y="99529"/>
                  </a:lnTo>
                  <a:lnTo>
                    <a:pt x="204584" y="76542"/>
                  </a:lnTo>
                  <a:lnTo>
                    <a:pt x="171729" y="55143"/>
                  </a:lnTo>
                  <a:lnTo>
                    <a:pt x="108635" y="16916"/>
                  </a:lnTo>
                  <a:lnTo>
                    <a:pt x="78638" y="0"/>
                  </a:lnTo>
                  <a:lnTo>
                    <a:pt x="0" y="0"/>
                  </a:lnTo>
                  <a:lnTo>
                    <a:pt x="27724" y="14084"/>
                  </a:lnTo>
                  <a:lnTo>
                    <a:pt x="56896" y="29641"/>
                  </a:lnTo>
                  <a:lnTo>
                    <a:pt x="119062" y="65417"/>
                  </a:lnTo>
                  <a:lnTo>
                    <a:pt x="151815" y="85737"/>
                  </a:lnTo>
                  <a:lnTo>
                    <a:pt x="185496" y="107759"/>
                  </a:lnTo>
                  <a:lnTo>
                    <a:pt x="219989" y="131521"/>
                  </a:lnTo>
                  <a:lnTo>
                    <a:pt x="255168" y="157073"/>
                  </a:lnTo>
                  <a:lnTo>
                    <a:pt x="290893" y="184480"/>
                  </a:lnTo>
                  <a:lnTo>
                    <a:pt x="327037" y="213791"/>
                  </a:lnTo>
                  <a:lnTo>
                    <a:pt x="363486" y="245046"/>
                  </a:lnTo>
                  <a:lnTo>
                    <a:pt x="400088" y="278320"/>
                  </a:lnTo>
                  <a:lnTo>
                    <a:pt x="436740" y="313639"/>
                  </a:lnTo>
                  <a:lnTo>
                    <a:pt x="473303" y="351078"/>
                  </a:lnTo>
                  <a:lnTo>
                    <a:pt x="509651" y="390677"/>
                  </a:lnTo>
                  <a:lnTo>
                    <a:pt x="545655" y="432485"/>
                  </a:lnTo>
                  <a:lnTo>
                    <a:pt x="581190" y="476567"/>
                  </a:lnTo>
                  <a:lnTo>
                    <a:pt x="616115" y="522973"/>
                  </a:lnTo>
                  <a:lnTo>
                    <a:pt x="650316" y="571741"/>
                  </a:lnTo>
                  <a:lnTo>
                    <a:pt x="683653" y="622935"/>
                  </a:lnTo>
                  <a:lnTo>
                    <a:pt x="716013" y="676617"/>
                  </a:lnTo>
                  <a:lnTo>
                    <a:pt x="747268" y="732815"/>
                  </a:lnTo>
                  <a:lnTo>
                    <a:pt x="805421" y="846785"/>
                  </a:lnTo>
                  <a:lnTo>
                    <a:pt x="834974" y="898766"/>
                  </a:lnTo>
                  <a:lnTo>
                    <a:pt x="865822" y="947445"/>
                  </a:lnTo>
                  <a:lnTo>
                    <a:pt x="897890" y="992771"/>
                  </a:lnTo>
                  <a:lnTo>
                    <a:pt x="931087" y="1034669"/>
                  </a:lnTo>
                  <a:lnTo>
                    <a:pt x="965301" y="1073086"/>
                  </a:lnTo>
                  <a:lnTo>
                    <a:pt x="1000467" y="1107922"/>
                  </a:lnTo>
                  <a:lnTo>
                    <a:pt x="1036497" y="1139126"/>
                  </a:lnTo>
                  <a:lnTo>
                    <a:pt x="1073277" y="1166634"/>
                  </a:lnTo>
                  <a:lnTo>
                    <a:pt x="1110754" y="1190358"/>
                  </a:lnTo>
                  <a:lnTo>
                    <a:pt x="1148803" y="1210246"/>
                  </a:lnTo>
                  <a:lnTo>
                    <a:pt x="1187348" y="1226223"/>
                  </a:lnTo>
                  <a:lnTo>
                    <a:pt x="1226312" y="1238224"/>
                  </a:lnTo>
                  <a:lnTo>
                    <a:pt x="1265593" y="1246174"/>
                  </a:lnTo>
                  <a:lnTo>
                    <a:pt x="1305102" y="1249997"/>
                  </a:lnTo>
                  <a:lnTo>
                    <a:pt x="1344752" y="1249641"/>
                  </a:lnTo>
                  <a:lnTo>
                    <a:pt x="1384452" y="1245019"/>
                  </a:lnTo>
                  <a:lnTo>
                    <a:pt x="1422349" y="1236751"/>
                  </a:lnTo>
                  <a:lnTo>
                    <a:pt x="1459166" y="1224711"/>
                  </a:lnTo>
                  <a:lnTo>
                    <a:pt x="1494866" y="1209014"/>
                  </a:lnTo>
                  <a:lnTo>
                    <a:pt x="1529346" y="1189723"/>
                  </a:lnTo>
                  <a:lnTo>
                    <a:pt x="1562582" y="1166964"/>
                  </a:lnTo>
                  <a:lnTo>
                    <a:pt x="1594472" y="1140815"/>
                  </a:lnTo>
                  <a:lnTo>
                    <a:pt x="1624965" y="1111377"/>
                  </a:lnTo>
                  <a:lnTo>
                    <a:pt x="1654009" y="1078750"/>
                  </a:lnTo>
                  <a:lnTo>
                    <a:pt x="1681518" y="1043012"/>
                  </a:lnTo>
                  <a:lnTo>
                    <a:pt x="1707426" y="1004252"/>
                  </a:lnTo>
                  <a:lnTo>
                    <a:pt x="1731683" y="962596"/>
                  </a:lnTo>
                  <a:lnTo>
                    <a:pt x="1754212" y="918108"/>
                  </a:lnTo>
                  <a:lnTo>
                    <a:pt x="1774952" y="870902"/>
                  </a:lnTo>
                  <a:lnTo>
                    <a:pt x="1793836" y="821055"/>
                  </a:lnTo>
                  <a:lnTo>
                    <a:pt x="1810804" y="768667"/>
                  </a:lnTo>
                  <a:lnTo>
                    <a:pt x="1825777" y="713854"/>
                  </a:lnTo>
                  <a:lnTo>
                    <a:pt x="1838706" y="656678"/>
                  </a:lnTo>
                  <a:lnTo>
                    <a:pt x="1849501" y="597242"/>
                  </a:lnTo>
                  <a:lnTo>
                    <a:pt x="1867763" y="468033"/>
                  </a:lnTo>
                  <a:lnTo>
                    <a:pt x="1879447" y="409308"/>
                  </a:lnTo>
                  <a:lnTo>
                    <a:pt x="1893201" y="359410"/>
                  </a:lnTo>
                  <a:lnTo>
                    <a:pt x="1909076" y="318274"/>
                  </a:lnTo>
                  <a:lnTo>
                    <a:pt x="1947291" y="262039"/>
                  </a:lnTo>
                  <a:lnTo>
                    <a:pt x="2004364" y="239560"/>
                  </a:lnTo>
                  <a:lnTo>
                    <a:pt x="2044065" y="245516"/>
                  </a:lnTo>
                  <a:lnTo>
                    <a:pt x="2088337" y="262343"/>
                  </a:lnTo>
                  <a:lnTo>
                    <a:pt x="2136724" y="287705"/>
                  </a:lnTo>
                  <a:lnTo>
                    <a:pt x="2188768" y="319252"/>
                  </a:lnTo>
                  <a:lnTo>
                    <a:pt x="2244013" y="354660"/>
                  </a:lnTo>
                  <a:lnTo>
                    <a:pt x="2316111" y="401421"/>
                  </a:lnTo>
                  <a:lnTo>
                    <a:pt x="2353754" y="424776"/>
                  </a:lnTo>
                  <a:lnTo>
                    <a:pt x="2392438" y="447586"/>
                  </a:lnTo>
                  <a:lnTo>
                    <a:pt x="2432189" y="469417"/>
                  </a:lnTo>
                  <a:lnTo>
                    <a:pt x="2472982" y="489864"/>
                  </a:lnTo>
                  <a:lnTo>
                    <a:pt x="2514803" y="508495"/>
                  </a:lnTo>
                  <a:lnTo>
                    <a:pt x="2557665" y="524916"/>
                  </a:lnTo>
                  <a:lnTo>
                    <a:pt x="2601557" y="538695"/>
                  </a:lnTo>
                  <a:lnTo>
                    <a:pt x="2646476" y="549427"/>
                  </a:lnTo>
                  <a:lnTo>
                    <a:pt x="2692412" y="556691"/>
                  </a:lnTo>
                  <a:lnTo>
                    <a:pt x="2739352" y="560082"/>
                  </a:lnTo>
                  <a:lnTo>
                    <a:pt x="2787307" y="559168"/>
                  </a:lnTo>
                  <a:lnTo>
                    <a:pt x="2836265" y="553542"/>
                  </a:lnTo>
                  <a:lnTo>
                    <a:pt x="2886214" y="542798"/>
                  </a:lnTo>
                  <a:lnTo>
                    <a:pt x="2937154" y="526516"/>
                  </a:lnTo>
                  <a:lnTo>
                    <a:pt x="2984309" y="508228"/>
                  </a:lnTo>
                  <a:lnTo>
                    <a:pt x="3031083" y="487870"/>
                  </a:lnTo>
                  <a:lnTo>
                    <a:pt x="3077489" y="465747"/>
                  </a:lnTo>
                  <a:lnTo>
                    <a:pt x="3123476" y="442188"/>
                  </a:lnTo>
                  <a:lnTo>
                    <a:pt x="3169031" y="417525"/>
                  </a:lnTo>
                  <a:lnTo>
                    <a:pt x="3214141" y="392061"/>
                  </a:lnTo>
                  <a:lnTo>
                    <a:pt x="3258782" y="366128"/>
                  </a:lnTo>
                  <a:lnTo>
                    <a:pt x="3302927" y="340042"/>
                  </a:lnTo>
                  <a:lnTo>
                    <a:pt x="3399205" y="284645"/>
                  </a:lnTo>
                  <a:lnTo>
                    <a:pt x="3446615" y="258356"/>
                  </a:lnTo>
                  <a:lnTo>
                    <a:pt x="3493516" y="233565"/>
                  </a:lnTo>
                  <a:lnTo>
                    <a:pt x="3539896" y="210718"/>
                  </a:lnTo>
                  <a:lnTo>
                    <a:pt x="3585730" y="190233"/>
                  </a:lnTo>
                  <a:lnTo>
                    <a:pt x="3630980" y="172529"/>
                  </a:lnTo>
                  <a:lnTo>
                    <a:pt x="3675659" y="158051"/>
                  </a:lnTo>
                  <a:lnTo>
                    <a:pt x="3719728" y="147218"/>
                  </a:lnTo>
                  <a:lnTo>
                    <a:pt x="3763162" y="140462"/>
                  </a:lnTo>
                  <a:lnTo>
                    <a:pt x="3805948" y="138201"/>
                  </a:lnTo>
                  <a:lnTo>
                    <a:pt x="3848074" y="140868"/>
                  </a:lnTo>
                  <a:lnTo>
                    <a:pt x="3889502" y="148894"/>
                  </a:lnTo>
                  <a:lnTo>
                    <a:pt x="3930231" y="162712"/>
                  </a:lnTo>
                  <a:lnTo>
                    <a:pt x="3985158" y="192443"/>
                  </a:lnTo>
                  <a:lnTo>
                    <a:pt x="4038041" y="234569"/>
                  </a:lnTo>
                  <a:lnTo>
                    <a:pt x="4088892" y="289140"/>
                  </a:lnTo>
                  <a:lnTo>
                    <a:pt x="4113568" y="321119"/>
                  </a:lnTo>
                  <a:lnTo>
                    <a:pt x="4137761" y="356260"/>
                  </a:lnTo>
                  <a:lnTo>
                    <a:pt x="4161459" y="394550"/>
                  </a:lnTo>
                  <a:lnTo>
                    <a:pt x="4184675" y="436016"/>
                  </a:lnTo>
                  <a:lnTo>
                    <a:pt x="4207408" y="480669"/>
                  </a:lnTo>
                  <a:lnTo>
                    <a:pt x="4229671" y="528497"/>
                  </a:lnTo>
                  <a:lnTo>
                    <a:pt x="4251464" y="579539"/>
                  </a:lnTo>
                  <a:lnTo>
                    <a:pt x="4272775" y="633793"/>
                  </a:lnTo>
                  <a:lnTo>
                    <a:pt x="4293641" y="691273"/>
                  </a:lnTo>
                  <a:lnTo>
                    <a:pt x="4314037" y="751992"/>
                  </a:lnTo>
                  <a:lnTo>
                    <a:pt x="4333976" y="815949"/>
                  </a:lnTo>
                  <a:lnTo>
                    <a:pt x="4353471" y="883170"/>
                  </a:lnTo>
                  <a:lnTo>
                    <a:pt x="4372508" y="953668"/>
                  </a:lnTo>
                  <a:lnTo>
                    <a:pt x="4407725" y="1093495"/>
                  </a:lnTo>
                  <a:lnTo>
                    <a:pt x="4424985" y="1158011"/>
                  </a:lnTo>
                  <a:lnTo>
                    <a:pt x="4442866" y="1220952"/>
                  </a:lnTo>
                  <a:lnTo>
                    <a:pt x="4461383" y="1282306"/>
                  </a:lnTo>
                  <a:lnTo>
                    <a:pt x="4480509" y="1342059"/>
                  </a:lnTo>
                  <a:lnTo>
                    <a:pt x="4500245" y="1400187"/>
                  </a:lnTo>
                  <a:lnTo>
                    <a:pt x="4520565" y="1456702"/>
                  </a:lnTo>
                  <a:lnTo>
                    <a:pt x="4541482" y="1511554"/>
                  </a:lnTo>
                  <a:lnTo>
                    <a:pt x="4562957" y="1564754"/>
                  </a:lnTo>
                  <a:lnTo>
                    <a:pt x="4585005" y="1616278"/>
                  </a:lnTo>
                  <a:lnTo>
                    <a:pt x="4607598" y="1666113"/>
                  </a:lnTo>
                  <a:lnTo>
                    <a:pt x="4630737" y="1714246"/>
                  </a:lnTo>
                  <a:lnTo>
                    <a:pt x="4654410" y="1760651"/>
                  </a:lnTo>
                  <a:lnTo>
                    <a:pt x="4678616" y="1805330"/>
                  </a:lnTo>
                  <a:lnTo>
                    <a:pt x="4703318" y="1848256"/>
                  </a:lnTo>
                  <a:lnTo>
                    <a:pt x="4728540" y="1889429"/>
                  </a:lnTo>
                  <a:lnTo>
                    <a:pt x="4754245" y="1928812"/>
                  </a:lnTo>
                  <a:lnTo>
                    <a:pt x="4780432" y="1966404"/>
                  </a:lnTo>
                  <a:lnTo>
                    <a:pt x="4807089" y="2002193"/>
                  </a:lnTo>
                  <a:lnTo>
                    <a:pt x="4834217" y="2036152"/>
                  </a:lnTo>
                  <a:lnTo>
                    <a:pt x="4861788" y="2068283"/>
                  </a:lnTo>
                  <a:lnTo>
                    <a:pt x="4889817" y="2098560"/>
                  </a:lnTo>
                  <a:lnTo>
                    <a:pt x="4918265" y="2126970"/>
                  </a:lnTo>
                  <a:lnTo>
                    <a:pt x="4947145" y="2153488"/>
                  </a:lnTo>
                  <a:lnTo>
                    <a:pt x="4976431" y="2178126"/>
                  </a:lnTo>
                  <a:lnTo>
                    <a:pt x="5036197" y="2221636"/>
                  </a:lnTo>
                  <a:lnTo>
                    <a:pt x="5097500" y="2257399"/>
                  </a:lnTo>
                  <a:lnTo>
                    <a:pt x="5160264" y="2285276"/>
                  </a:lnTo>
                  <a:lnTo>
                    <a:pt x="5237061" y="2307704"/>
                  </a:lnTo>
                  <a:lnTo>
                    <a:pt x="5282260" y="2315184"/>
                  </a:lnTo>
                  <a:lnTo>
                    <a:pt x="5327637" y="2318664"/>
                  </a:lnTo>
                  <a:lnTo>
                    <a:pt x="5373090" y="2318169"/>
                  </a:lnTo>
                  <a:lnTo>
                    <a:pt x="5418518" y="2313711"/>
                  </a:lnTo>
                  <a:lnTo>
                    <a:pt x="5463806" y="2305304"/>
                  </a:lnTo>
                  <a:lnTo>
                    <a:pt x="5508866" y="2292959"/>
                  </a:lnTo>
                  <a:lnTo>
                    <a:pt x="5553570" y="2276703"/>
                  </a:lnTo>
                  <a:lnTo>
                    <a:pt x="5597830" y="2256536"/>
                  </a:lnTo>
                  <a:lnTo>
                    <a:pt x="5641543" y="2232482"/>
                  </a:lnTo>
                  <a:lnTo>
                    <a:pt x="5684583" y="2204542"/>
                  </a:lnTo>
                  <a:lnTo>
                    <a:pt x="5726862" y="2172754"/>
                  </a:lnTo>
                  <a:lnTo>
                    <a:pt x="5768264" y="2137118"/>
                  </a:lnTo>
                  <a:lnTo>
                    <a:pt x="5802363" y="2104567"/>
                  </a:lnTo>
                  <a:lnTo>
                    <a:pt x="5834710" y="2069973"/>
                  </a:lnTo>
                  <a:lnTo>
                    <a:pt x="5865253" y="2033371"/>
                  </a:lnTo>
                  <a:lnTo>
                    <a:pt x="5893968" y="1994776"/>
                  </a:lnTo>
                  <a:lnTo>
                    <a:pt x="5920791" y="1954199"/>
                  </a:lnTo>
                  <a:lnTo>
                    <a:pt x="5945683" y="1911680"/>
                  </a:lnTo>
                  <a:lnTo>
                    <a:pt x="5968606" y="1867242"/>
                  </a:lnTo>
                  <a:lnTo>
                    <a:pt x="5989498" y="1820900"/>
                  </a:lnTo>
                  <a:lnTo>
                    <a:pt x="6006439" y="1781898"/>
                  </a:lnTo>
                  <a:lnTo>
                    <a:pt x="6023076" y="1742084"/>
                  </a:lnTo>
                  <a:lnTo>
                    <a:pt x="6039434" y="1701482"/>
                  </a:lnTo>
                  <a:lnTo>
                    <a:pt x="6055512" y="1660080"/>
                  </a:lnTo>
                  <a:lnTo>
                    <a:pt x="6071286" y="1617891"/>
                  </a:lnTo>
                  <a:lnTo>
                    <a:pt x="6086780" y="1574914"/>
                  </a:lnTo>
                  <a:lnTo>
                    <a:pt x="6101981" y="1531175"/>
                  </a:lnTo>
                  <a:lnTo>
                    <a:pt x="6116891" y="1486649"/>
                  </a:lnTo>
                  <a:lnTo>
                    <a:pt x="6131509" y="1441373"/>
                  </a:lnTo>
                  <a:lnTo>
                    <a:pt x="6145847" y="1395336"/>
                  </a:lnTo>
                  <a:lnTo>
                    <a:pt x="6159881" y="1348536"/>
                  </a:lnTo>
                  <a:lnTo>
                    <a:pt x="6173635" y="1301000"/>
                  </a:lnTo>
                  <a:lnTo>
                    <a:pt x="6187084" y="1252728"/>
                  </a:lnTo>
                  <a:lnTo>
                    <a:pt x="6200241" y="1203731"/>
                  </a:lnTo>
                  <a:lnTo>
                    <a:pt x="6213106" y="1153998"/>
                  </a:lnTo>
                  <a:lnTo>
                    <a:pt x="6225679" y="1103541"/>
                  </a:lnTo>
                  <a:lnTo>
                    <a:pt x="6237948" y="1052372"/>
                  </a:lnTo>
                  <a:lnTo>
                    <a:pt x="6249936" y="1000493"/>
                  </a:lnTo>
                  <a:lnTo>
                    <a:pt x="6261620" y="947915"/>
                  </a:lnTo>
                  <a:lnTo>
                    <a:pt x="6273000" y="894638"/>
                  </a:lnTo>
                  <a:lnTo>
                    <a:pt x="6284087" y="840676"/>
                  </a:lnTo>
                  <a:lnTo>
                    <a:pt x="6294882" y="786028"/>
                  </a:lnTo>
                  <a:lnTo>
                    <a:pt x="6305372" y="730707"/>
                  </a:lnTo>
                  <a:lnTo>
                    <a:pt x="6315570" y="674700"/>
                  </a:lnTo>
                  <a:lnTo>
                    <a:pt x="6325463" y="618045"/>
                  </a:lnTo>
                  <a:lnTo>
                    <a:pt x="6335065" y="560717"/>
                  </a:lnTo>
                  <a:lnTo>
                    <a:pt x="6344361" y="502742"/>
                  </a:lnTo>
                  <a:lnTo>
                    <a:pt x="6356439" y="438975"/>
                  </a:lnTo>
                  <a:lnTo>
                    <a:pt x="6371501" y="382803"/>
                  </a:lnTo>
                  <a:lnTo>
                    <a:pt x="6389497" y="333565"/>
                  </a:lnTo>
                  <a:lnTo>
                    <a:pt x="6410388" y="290652"/>
                  </a:lnTo>
                  <a:lnTo>
                    <a:pt x="6434137" y="253390"/>
                  </a:lnTo>
                  <a:lnTo>
                    <a:pt x="6460680" y="221170"/>
                  </a:lnTo>
                  <a:lnTo>
                    <a:pt x="6489979" y="193332"/>
                  </a:lnTo>
                  <a:lnTo>
                    <a:pt x="6521996" y="169240"/>
                  </a:lnTo>
                  <a:lnTo>
                    <a:pt x="6556680" y="148259"/>
                  </a:lnTo>
                  <a:lnTo>
                    <a:pt x="6593992" y="129755"/>
                  </a:lnTo>
                  <a:lnTo>
                    <a:pt x="6633896" y="113080"/>
                  </a:lnTo>
                  <a:lnTo>
                    <a:pt x="6676326" y="97599"/>
                  </a:lnTo>
                  <a:lnTo>
                    <a:pt x="6721259" y="82664"/>
                  </a:lnTo>
                  <a:lnTo>
                    <a:pt x="6814909" y="53213"/>
                  </a:lnTo>
                  <a:lnTo>
                    <a:pt x="6863042" y="37249"/>
                  </a:lnTo>
                  <a:lnTo>
                    <a:pt x="6912902" y="19570"/>
                  </a:lnTo>
                  <a:lnTo>
                    <a:pt x="6964312" y="0"/>
                  </a:lnTo>
                  <a:close/>
                </a:path>
                <a:path w="11044555" h="2319020">
                  <a:moveTo>
                    <a:pt x="11044225" y="0"/>
                  </a:moveTo>
                  <a:lnTo>
                    <a:pt x="7074789" y="0"/>
                  </a:lnTo>
                  <a:lnTo>
                    <a:pt x="7209422" y="10033"/>
                  </a:lnTo>
                  <a:lnTo>
                    <a:pt x="7541590" y="47307"/>
                  </a:lnTo>
                  <a:lnTo>
                    <a:pt x="7963598" y="122631"/>
                  </a:lnTo>
                  <a:lnTo>
                    <a:pt x="8367776" y="246799"/>
                  </a:lnTo>
                  <a:lnTo>
                    <a:pt x="8423580" y="274866"/>
                  </a:lnTo>
                  <a:lnTo>
                    <a:pt x="8480019" y="311645"/>
                  </a:lnTo>
                  <a:lnTo>
                    <a:pt x="8537105" y="356209"/>
                  </a:lnTo>
                  <a:lnTo>
                    <a:pt x="8594827" y="407682"/>
                  </a:lnTo>
                  <a:lnTo>
                    <a:pt x="8623948" y="435724"/>
                  </a:lnTo>
                  <a:lnTo>
                    <a:pt x="8653234" y="465150"/>
                  </a:lnTo>
                  <a:lnTo>
                    <a:pt x="8682672" y="495846"/>
                  </a:lnTo>
                  <a:lnTo>
                    <a:pt x="8712302" y="527710"/>
                  </a:lnTo>
                  <a:lnTo>
                    <a:pt x="8742096" y="560616"/>
                  </a:lnTo>
                  <a:lnTo>
                    <a:pt x="8772055" y="594461"/>
                  </a:lnTo>
                  <a:lnTo>
                    <a:pt x="8802205" y="629132"/>
                  </a:lnTo>
                  <a:lnTo>
                    <a:pt x="8832520" y="664502"/>
                  </a:lnTo>
                  <a:lnTo>
                    <a:pt x="8863012" y="700468"/>
                  </a:lnTo>
                  <a:lnTo>
                    <a:pt x="8986812" y="848067"/>
                  </a:lnTo>
                  <a:lnTo>
                    <a:pt x="9049804" y="922515"/>
                  </a:lnTo>
                  <a:lnTo>
                    <a:pt x="9081592" y="959510"/>
                  </a:lnTo>
                  <a:lnTo>
                    <a:pt x="9113571" y="996188"/>
                  </a:lnTo>
                  <a:lnTo>
                    <a:pt x="9145727" y="1032459"/>
                  </a:lnTo>
                  <a:lnTo>
                    <a:pt x="9178087" y="1068184"/>
                  </a:lnTo>
                  <a:lnTo>
                    <a:pt x="9210637" y="1103274"/>
                  </a:lnTo>
                  <a:lnTo>
                    <a:pt x="9243390" y="1137615"/>
                  </a:lnTo>
                  <a:lnTo>
                    <a:pt x="9276334" y="1171079"/>
                  </a:lnTo>
                  <a:lnTo>
                    <a:pt x="9309468" y="1203553"/>
                  </a:lnTo>
                  <a:lnTo>
                    <a:pt x="9342818" y="1234935"/>
                  </a:lnTo>
                  <a:lnTo>
                    <a:pt x="9376359" y="1265123"/>
                  </a:lnTo>
                  <a:lnTo>
                    <a:pt x="9410103" y="1293977"/>
                  </a:lnTo>
                  <a:lnTo>
                    <a:pt x="9444063" y="1321396"/>
                  </a:lnTo>
                  <a:lnTo>
                    <a:pt x="9478213" y="1347266"/>
                  </a:lnTo>
                  <a:lnTo>
                    <a:pt x="9512579" y="1371485"/>
                  </a:lnTo>
                  <a:lnTo>
                    <a:pt x="9547161" y="1393926"/>
                  </a:lnTo>
                  <a:lnTo>
                    <a:pt x="9581947" y="1414487"/>
                  </a:lnTo>
                  <a:lnTo>
                    <a:pt x="9616935" y="1433055"/>
                  </a:lnTo>
                  <a:lnTo>
                    <a:pt x="9652152" y="1449501"/>
                  </a:lnTo>
                  <a:lnTo>
                    <a:pt x="9687573" y="1463725"/>
                  </a:lnTo>
                  <a:lnTo>
                    <a:pt x="9759086" y="1485061"/>
                  </a:lnTo>
                  <a:lnTo>
                    <a:pt x="9831464" y="1496148"/>
                  </a:lnTo>
                  <a:lnTo>
                    <a:pt x="9867989" y="1497571"/>
                  </a:lnTo>
                  <a:lnTo>
                    <a:pt x="9904730" y="1496085"/>
                  </a:lnTo>
                  <a:lnTo>
                    <a:pt x="9978911" y="1483969"/>
                  </a:lnTo>
                  <a:lnTo>
                    <a:pt x="10016338" y="1473111"/>
                  </a:lnTo>
                  <a:lnTo>
                    <a:pt x="10053993" y="1458899"/>
                  </a:lnTo>
                  <a:lnTo>
                    <a:pt x="10096792" y="1439697"/>
                  </a:lnTo>
                  <a:lnTo>
                    <a:pt x="10137927" y="1418983"/>
                  </a:lnTo>
                  <a:lnTo>
                    <a:pt x="10177488" y="1396873"/>
                  </a:lnTo>
                  <a:lnTo>
                    <a:pt x="10215550" y="1373492"/>
                  </a:lnTo>
                  <a:lnTo>
                    <a:pt x="10252164" y="1348943"/>
                  </a:lnTo>
                  <a:lnTo>
                    <a:pt x="10287432" y="1323352"/>
                  </a:lnTo>
                  <a:lnTo>
                    <a:pt x="10321404" y="1296835"/>
                  </a:lnTo>
                  <a:lnTo>
                    <a:pt x="10354170" y="1269504"/>
                  </a:lnTo>
                  <a:lnTo>
                    <a:pt x="10385806" y="1241488"/>
                  </a:lnTo>
                  <a:lnTo>
                    <a:pt x="10416375" y="1212888"/>
                  </a:lnTo>
                  <a:lnTo>
                    <a:pt x="10445953" y="1183843"/>
                  </a:lnTo>
                  <a:lnTo>
                    <a:pt x="10474617" y="1154455"/>
                  </a:lnTo>
                  <a:lnTo>
                    <a:pt x="10502430" y="1124839"/>
                  </a:lnTo>
                  <a:lnTo>
                    <a:pt x="10529481" y="1095121"/>
                  </a:lnTo>
                  <a:lnTo>
                    <a:pt x="10555846" y="1065428"/>
                  </a:lnTo>
                  <a:lnTo>
                    <a:pt x="10581589" y="1035850"/>
                  </a:lnTo>
                  <a:lnTo>
                    <a:pt x="10679824" y="921207"/>
                  </a:lnTo>
                  <a:lnTo>
                    <a:pt x="10703585" y="894041"/>
                  </a:lnTo>
                  <a:lnTo>
                    <a:pt x="10750626" y="842340"/>
                  </a:lnTo>
                  <a:lnTo>
                    <a:pt x="10797565" y="794905"/>
                  </a:lnTo>
                  <a:lnTo>
                    <a:pt x="10844987" y="752690"/>
                  </a:lnTo>
                  <a:lnTo>
                    <a:pt x="10893476" y="716635"/>
                  </a:lnTo>
                  <a:lnTo>
                    <a:pt x="10943615" y="687666"/>
                  </a:lnTo>
                  <a:lnTo>
                    <a:pt x="10996028" y="666737"/>
                  </a:lnTo>
                  <a:lnTo>
                    <a:pt x="11044225" y="655967"/>
                  </a:lnTo>
                  <a:lnTo>
                    <a:pt x="11044225" y="0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320364" y="3902852"/>
              <a:ext cx="3968115" cy="2914015"/>
            </a:xfrm>
            <a:custGeom>
              <a:avLst/>
              <a:gdLst/>
              <a:ahLst/>
              <a:cxnLst/>
              <a:rect l="l" t="t" r="r" b="b"/>
              <a:pathLst>
                <a:path w="3968115" h="2914015">
                  <a:moveTo>
                    <a:pt x="509852" y="439694"/>
                  </a:moveTo>
                  <a:lnTo>
                    <a:pt x="3566105" y="439694"/>
                  </a:lnTo>
                  <a:lnTo>
                    <a:pt x="3536872" y="440581"/>
                  </a:lnTo>
                  <a:lnTo>
                    <a:pt x="3507838" y="442826"/>
                  </a:lnTo>
                  <a:lnTo>
                    <a:pt x="3450384" y="451657"/>
                  </a:lnTo>
                  <a:lnTo>
                    <a:pt x="3393777" y="466732"/>
                  </a:lnTo>
                  <a:lnTo>
                    <a:pt x="3338048" y="488592"/>
                  </a:lnTo>
                  <a:lnTo>
                    <a:pt x="3283232" y="517780"/>
                  </a:lnTo>
                  <a:lnTo>
                    <a:pt x="3229361" y="554840"/>
                  </a:lnTo>
                  <a:lnTo>
                    <a:pt x="3176468" y="600314"/>
                  </a:lnTo>
                  <a:lnTo>
                    <a:pt x="3124585" y="654745"/>
                  </a:lnTo>
                  <a:lnTo>
                    <a:pt x="3099033" y="685488"/>
                  </a:lnTo>
                  <a:lnTo>
                    <a:pt x="3073746" y="718675"/>
                  </a:lnTo>
                  <a:lnTo>
                    <a:pt x="3048728" y="754372"/>
                  </a:lnTo>
                  <a:lnTo>
                    <a:pt x="3023983" y="792648"/>
                  </a:lnTo>
                  <a:lnTo>
                    <a:pt x="2999516" y="833570"/>
                  </a:lnTo>
                  <a:lnTo>
                    <a:pt x="2975330" y="877206"/>
                  </a:lnTo>
                  <a:lnTo>
                    <a:pt x="2951430" y="923624"/>
                  </a:lnTo>
                  <a:lnTo>
                    <a:pt x="2927820" y="972892"/>
                  </a:lnTo>
                  <a:lnTo>
                    <a:pt x="2904503" y="1025078"/>
                  </a:lnTo>
                  <a:lnTo>
                    <a:pt x="2881484" y="1080249"/>
                  </a:lnTo>
                  <a:lnTo>
                    <a:pt x="2858767" y="1138474"/>
                  </a:lnTo>
                  <a:lnTo>
                    <a:pt x="2836357" y="1199820"/>
                  </a:lnTo>
                  <a:lnTo>
                    <a:pt x="2814256" y="1264355"/>
                  </a:lnTo>
                  <a:lnTo>
                    <a:pt x="2792470" y="1332147"/>
                  </a:lnTo>
                  <a:lnTo>
                    <a:pt x="2771002" y="1403264"/>
                  </a:lnTo>
                  <a:lnTo>
                    <a:pt x="2749857" y="1477773"/>
                  </a:lnTo>
                  <a:lnTo>
                    <a:pt x="2729039" y="1555743"/>
                  </a:lnTo>
                  <a:lnTo>
                    <a:pt x="2708552" y="1637242"/>
                  </a:lnTo>
                  <a:lnTo>
                    <a:pt x="2689001" y="1714520"/>
                  </a:lnTo>
                  <a:lnTo>
                    <a:pt x="2668772" y="1789080"/>
                  </a:lnTo>
                  <a:lnTo>
                    <a:pt x="2647888" y="1860952"/>
                  </a:lnTo>
                  <a:lnTo>
                    <a:pt x="2626373" y="1930163"/>
                  </a:lnTo>
                  <a:lnTo>
                    <a:pt x="2604249" y="1996744"/>
                  </a:lnTo>
                  <a:lnTo>
                    <a:pt x="2581542" y="2060721"/>
                  </a:lnTo>
                  <a:lnTo>
                    <a:pt x="2558274" y="2122126"/>
                  </a:lnTo>
                  <a:lnTo>
                    <a:pt x="2534469" y="2180986"/>
                  </a:lnTo>
                  <a:lnTo>
                    <a:pt x="2510150" y="2237330"/>
                  </a:lnTo>
                  <a:lnTo>
                    <a:pt x="2485342" y="2291187"/>
                  </a:lnTo>
                  <a:lnTo>
                    <a:pt x="2460068" y="2342587"/>
                  </a:lnTo>
                  <a:lnTo>
                    <a:pt x="2434351" y="2391557"/>
                  </a:lnTo>
                  <a:lnTo>
                    <a:pt x="2408215" y="2438128"/>
                  </a:lnTo>
                  <a:lnTo>
                    <a:pt x="2381684" y="2482326"/>
                  </a:lnTo>
                  <a:lnTo>
                    <a:pt x="2354781" y="2524183"/>
                  </a:lnTo>
                  <a:lnTo>
                    <a:pt x="2327530" y="2563726"/>
                  </a:lnTo>
                  <a:lnTo>
                    <a:pt x="2299955" y="2600984"/>
                  </a:lnTo>
                  <a:lnTo>
                    <a:pt x="2272079" y="2635986"/>
                  </a:lnTo>
                  <a:lnTo>
                    <a:pt x="2243925" y="2668762"/>
                  </a:lnTo>
                  <a:lnTo>
                    <a:pt x="2215518" y="2699339"/>
                  </a:lnTo>
                  <a:lnTo>
                    <a:pt x="2186881" y="2727748"/>
                  </a:lnTo>
                  <a:lnTo>
                    <a:pt x="2158038" y="2754015"/>
                  </a:lnTo>
                  <a:lnTo>
                    <a:pt x="2099826" y="2800246"/>
                  </a:lnTo>
                  <a:lnTo>
                    <a:pt x="2041073" y="2838261"/>
                  </a:lnTo>
                  <a:lnTo>
                    <a:pt x="1981966" y="2868293"/>
                  </a:lnTo>
                  <a:lnTo>
                    <a:pt x="1922695" y="2890572"/>
                  </a:lnTo>
                  <a:lnTo>
                    <a:pt x="1863448" y="2905330"/>
                  </a:lnTo>
                  <a:lnTo>
                    <a:pt x="1804415" y="2912796"/>
                  </a:lnTo>
                  <a:lnTo>
                    <a:pt x="1776553" y="2913813"/>
                  </a:lnTo>
                  <a:lnTo>
                    <a:pt x="1772605" y="2913813"/>
                  </a:lnTo>
                  <a:lnTo>
                    <a:pt x="1716679" y="2910831"/>
                  </a:lnTo>
                  <a:lnTo>
                    <a:pt x="1659006" y="2901082"/>
                  </a:lnTo>
                  <a:lnTo>
                    <a:pt x="1602208" y="2884850"/>
                  </a:lnTo>
                  <a:lnTo>
                    <a:pt x="1546473" y="2862366"/>
                  </a:lnTo>
                  <a:lnTo>
                    <a:pt x="1491991" y="2833863"/>
                  </a:lnTo>
                  <a:lnTo>
                    <a:pt x="1438950" y="2799570"/>
                  </a:lnTo>
                  <a:lnTo>
                    <a:pt x="1387540" y="2759719"/>
                  </a:lnTo>
                  <a:lnTo>
                    <a:pt x="1327950" y="2704565"/>
                  </a:lnTo>
                  <a:lnTo>
                    <a:pt x="1295580" y="2669458"/>
                  </a:lnTo>
                  <a:lnTo>
                    <a:pt x="1265354" y="2632634"/>
                  </a:lnTo>
                  <a:lnTo>
                    <a:pt x="1237228" y="2594265"/>
                  </a:lnTo>
                  <a:lnTo>
                    <a:pt x="1211160" y="2554524"/>
                  </a:lnTo>
                  <a:lnTo>
                    <a:pt x="1187106" y="2513581"/>
                  </a:lnTo>
                  <a:lnTo>
                    <a:pt x="1165024" y="2471611"/>
                  </a:lnTo>
                  <a:lnTo>
                    <a:pt x="1144870" y="2428784"/>
                  </a:lnTo>
                  <a:lnTo>
                    <a:pt x="1124472" y="2381368"/>
                  </a:lnTo>
                  <a:lnTo>
                    <a:pt x="1104726" y="2333403"/>
                  </a:lnTo>
                  <a:lnTo>
                    <a:pt x="1085619" y="2284944"/>
                  </a:lnTo>
                  <a:lnTo>
                    <a:pt x="1067141" y="2236042"/>
                  </a:lnTo>
                  <a:lnTo>
                    <a:pt x="1049281" y="2186753"/>
                  </a:lnTo>
                  <a:lnTo>
                    <a:pt x="1032027" y="2137129"/>
                  </a:lnTo>
                  <a:lnTo>
                    <a:pt x="1015369" y="2087224"/>
                  </a:lnTo>
                  <a:lnTo>
                    <a:pt x="999295" y="2037092"/>
                  </a:lnTo>
                  <a:lnTo>
                    <a:pt x="983794" y="1986786"/>
                  </a:lnTo>
                  <a:lnTo>
                    <a:pt x="968856" y="1936359"/>
                  </a:lnTo>
                  <a:lnTo>
                    <a:pt x="954468" y="1885865"/>
                  </a:lnTo>
                  <a:lnTo>
                    <a:pt x="940619" y="1835357"/>
                  </a:lnTo>
                  <a:lnTo>
                    <a:pt x="927299" y="1784890"/>
                  </a:lnTo>
                  <a:lnTo>
                    <a:pt x="914497" y="1734516"/>
                  </a:lnTo>
                  <a:lnTo>
                    <a:pt x="902200" y="1684289"/>
                  </a:lnTo>
                  <a:lnTo>
                    <a:pt x="890399" y="1634262"/>
                  </a:lnTo>
                  <a:lnTo>
                    <a:pt x="879082" y="1584490"/>
                  </a:lnTo>
                  <a:lnTo>
                    <a:pt x="868237" y="1535025"/>
                  </a:lnTo>
                  <a:lnTo>
                    <a:pt x="857854" y="1485921"/>
                  </a:lnTo>
                  <a:lnTo>
                    <a:pt x="847922" y="1437231"/>
                  </a:lnTo>
                  <a:lnTo>
                    <a:pt x="838428" y="1389009"/>
                  </a:lnTo>
                  <a:lnTo>
                    <a:pt x="829363" y="1341309"/>
                  </a:lnTo>
                  <a:lnTo>
                    <a:pt x="820715" y="1294184"/>
                  </a:lnTo>
                  <a:lnTo>
                    <a:pt x="812473" y="1247687"/>
                  </a:lnTo>
                  <a:lnTo>
                    <a:pt x="804626" y="1201872"/>
                  </a:lnTo>
                  <a:lnTo>
                    <a:pt x="797162" y="1156793"/>
                  </a:lnTo>
                  <a:lnTo>
                    <a:pt x="790070" y="1112502"/>
                  </a:lnTo>
                  <a:lnTo>
                    <a:pt x="781723" y="1063566"/>
                  </a:lnTo>
                  <a:lnTo>
                    <a:pt x="771832" y="1015116"/>
                  </a:lnTo>
                  <a:lnTo>
                    <a:pt x="760418" y="967183"/>
                  </a:lnTo>
                  <a:lnTo>
                    <a:pt x="747504" y="919797"/>
                  </a:lnTo>
                  <a:lnTo>
                    <a:pt x="733110" y="872987"/>
                  </a:lnTo>
                  <a:lnTo>
                    <a:pt x="717258" y="826785"/>
                  </a:lnTo>
                  <a:lnTo>
                    <a:pt x="699970" y="781220"/>
                  </a:lnTo>
                  <a:lnTo>
                    <a:pt x="681268" y="736322"/>
                  </a:lnTo>
                  <a:lnTo>
                    <a:pt x="661172" y="692121"/>
                  </a:lnTo>
                  <a:lnTo>
                    <a:pt x="639705" y="648648"/>
                  </a:lnTo>
                  <a:lnTo>
                    <a:pt x="616889" y="605933"/>
                  </a:lnTo>
                  <a:lnTo>
                    <a:pt x="592744" y="564006"/>
                  </a:lnTo>
                  <a:lnTo>
                    <a:pt x="567293" y="522897"/>
                  </a:lnTo>
                  <a:lnTo>
                    <a:pt x="540556" y="482636"/>
                  </a:lnTo>
                  <a:lnTo>
                    <a:pt x="512557" y="443253"/>
                  </a:lnTo>
                  <a:lnTo>
                    <a:pt x="509852" y="439694"/>
                  </a:lnTo>
                  <a:close/>
                </a:path>
                <a:path w="3968115" h="2914015">
                  <a:moveTo>
                    <a:pt x="3967633" y="0"/>
                  </a:moveTo>
                  <a:lnTo>
                    <a:pt x="3967633" y="522610"/>
                  </a:lnTo>
                  <a:lnTo>
                    <a:pt x="3962396" y="520789"/>
                  </a:lnTo>
                  <a:lnTo>
                    <a:pt x="3930947" y="510208"/>
                  </a:lnTo>
                  <a:lnTo>
                    <a:pt x="3868490" y="490538"/>
                  </a:lnTo>
                  <a:lnTo>
                    <a:pt x="3806650" y="473312"/>
                  </a:lnTo>
                  <a:lnTo>
                    <a:pt x="3745458" y="459071"/>
                  </a:lnTo>
                  <a:lnTo>
                    <a:pt x="3684948" y="448360"/>
                  </a:lnTo>
                  <a:lnTo>
                    <a:pt x="3625153" y="441720"/>
                  </a:lnTo>
                  <a:lnTo>
                    <a:pt x="3566105" y="439694"/>
                  </a:lnTo>
                  <a:lnTo>
                    <a:pt x="509852" y="439694"/>
                  </a:lnTo>
                  <a:lnTo>
                    <a:pt x="483315" y="404779"/>
                  </a:lnTo>
                  <a:lnTo>
                    <a:pt x="452854" y="367243"/>
                  </a:lnTo>
                  <a:lnTo>
                    <a:pt x="421193" y="330676"/>
                  </a:lnTo>
                  <a:lnTo>
                    <a:pt x="388356" y="295108"/>
                  </a:lnTo>
                  <a:lnTo>
                    <a:pt x="354363" y="260569"/>
                  </a:lnTo>
                  <a:lnTo>
                    <a:pt x="319237" y="227089"/>
                  </a:lnTo>
                  <a:lnTo>
                    <a:pt x="282998" y="194698"/>
                  </a:lnTo>
                  <a:lnTo>
                    <a:pt x="245669" y="163427"/>
                  </a:lnTo>
                  <a:lnTo>
                    <a:pt x="207271" y="133305"/>
                  </a:lnTo>
                  <a:lnTo>
                    <a:pt x="167825" y="104363"/>
                  </a:lnTo>
                  <a:lnTo>
                    <a:pt x="127353" y="76631"/>
                  </a:lnTo>
                  <a:lnTo>
                    <a:pt x="85877" y="50138"/>
                  </a:lnTo>
                  <a:lnTo>
                    <a:pt x="43419" y="24916"/>
                  </a:lnTo>
                  <a:lnTo>
                    <a:pt x="0" y="994"/>
                  </a:lnTo>
                  <a:lnTo>
                    <a:pt x="3967633" y="0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320386" y="3908411"/>
              <a:ext cx="3967611" cy="29082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902023"/>
              <a:ext cx="18288000" cy="1497965"/>
            </a:xfrm>
            <a:custGeom>
              <a:avLst/>
              <a:gdLst/>
              <a:ahLst/>
              <a:cxnLst/>
              <a:rect l="l" t="t" r="r" b="b"/>
              <a:pathLst>
                <a:path w="18288000" h="1497964">
                  <a:moveTo>
                    <a:pt x="7122490" y="0"/>
                  </a:moveTo>
                  <a:lnTo>
                    <a:pt x="0" y="0"/>
                  </a:lnTo>
                  <a:lnTo>
                    <a:pt x="0" y="14312"/>
                  </a:lnTo>
                  <a:lnTo>
                    <a:pt x="293966" y="47307"/>
                  </a:lnTo>
                  <a:lnTo>
                    <a:pt x="715975" y="122631"/>
                  </a:lnTo>
                  <a:lnTo>
                    <a:pt x="1120152" y="246799"/>
                  </a:lnTo>
                  <a:lnTo>
                    <a:pt x="1175969" y="274866"/>
                  </a:lnTo>
                  <a:lnTo>
                    <a:pt x="1232408" y="311645"/>
                  </a:lnTo>
                  <a:lnTo>
                    <a:pt x="1289481" y="356209"/>
                  </a:lnTo>
                  <a:lnTo>
                    <a:pt x="1347216" y="407682"/>
                  </a:lnTo>
                  <a:lnTo>
                    <a:pt x="1376324" y="435724"/>
                  </a:lnTo>
                  <a:lnTo>
                    <a:pt x="1405610" y="465150"/>
                  </a:lnTo>
                  <a:lnTo>
                    <a:pt x="1435061" y="495846"/>
                  </a:lnTo>
                  <a:lnTo>
                    <a:pt x="1464678" y="527710"/>
                  </a:lnTo>
                  <a:lnTo>
                    <a:pt x="1494472" y="560616"/>
                  </a:lnTo>
                  <a:lnTo>
                    <a:pt x="1524444" y="594461"/>
                  </a:lnTo>
                  <a:lnTo>
                    <a:pt x="1554581" y="629132"/>
                  </a:lnTo>
                  <a:lnTo>
                    <a:pt x="1584896" y="664502"/>
                  </a:lnTo>
                  <a:lnTo>
                    <a:pt x="1615401" y="700468"/>
                  </a:lnTo>
                  <a:lnTo>
                    <a:pt x="1739188" y="848067"/>
                  </a:lnTo>
                  <a:lnTo>
                    <a:pt x="1802193" y="922515"/>
                  </a:lnTo>
                  <a:lnTo>
                    <a:pt x="1833968" y="959510"/>
                  </a:lnTo>
                  <a:lnTo>
                    <a:pt x="1865947" y="996188"/>
                  </a:lnTo>
                  <a:lnTo>
                    <a:pt x="1898116" y="1032459"/>
                  </a:lnTo>
                  <a:lnTo>
                    <a:pt x="1930463" y="1068184"/>
                  </a:lnTo>
                  <a:lnTo>
                    <a:pt x="1963013" y="1103274"/>
                  </a:lnTo>
                  <a:lnTo>
                    <a:pt x="1995766" y="1137615"/>
                  </a:lnTo>
                  <a:lnTo>
                    <a:pt x="2028710" y="1171079"/>
                  </a:lnTo>
                  <a:lnTo>
                    <a:pt x="2061857" y="1203553"/>
                  </a:lnTo>
                  <a:lnTo>
                    <a:pt x="2095195" y="1234935"/>
                  </a:lnTo>
                  <a:lnTo>
                    <a:pt x="2128736" y="1265123"/>
                  </a:lnTo>
                  <a:lnTo>
                    <a:pt x="2162492" y="1293977"/>
                  </a:lnTo>
                  <a:lnTo>
                    <a:pt x="2196439" y="1321396"/>
                  </a:lnTo>
                  <a:lnTo>
                    <a:pt x="2230602" y="1347266"/>
                  </a:lnTo>
                  <a:lnTo>
                    <a:pt x="2264968" y="1371485"/>
                  </a:lnTo>
                  <a:lnTo>
                    <a:pt x="2299538" y="1393926"/>
                  </a:lnTo>
                  <a:lnTo>
                    <a:pt x="2334323" y="1414487"/>
                  </a:lnTo>
                  <a:lnTo>
                    <a:pt x="2369324" y="1433055"/>
                  </a:lnTo>
                  <a:lnTo>
                    <a:pt x="2404529" y="1449501"/>
                  </a:lnTo>
                  <a:lnTo>
                    <a:pt x="2439962" y="1463725"/>
                  </a:lnTo>
                  <a:lnTo>
                    <a:pt x="2511463" y="1485061"/>
                  </a:lnTo>
                  <a:lnTo>
                    <a:pt x="2583840" y="1496148"/>
                  </a:lnTo>
                  <a:lnTo>
                    <a:pt x="2620365" y="1497571"/>
                  </a:lnTo>
                  <a:lnTo>
                    <a:pt x="2657119" y="1496085"/>
                  </a:lnTo>
                  <a:lnTo>
                    <a:pt x="2731287" y="1483969"/>
                  </a:lnTo>
                  <a:lnTo>
                    <a:pt x="2768714" y="1473111"/>
                  </a:lnTo>
                  <a:lnTo>
                    <a:pt x="2806369" y="1458899"/>
                  </a:lnTo>
                  <a:lnTo>
                    <a:pt x="2849168" y="1439697"/>
                  </a:lnTo>
                  <a:lnTo>
                    <a:pt x="2890316" y="1418983"/>
                  </a:lnTo>
                  <a:lnTo>
                    <a:pt x="2929877" y="1396873"/>
                  </a:lnTo>
                  <a:lnTo>
                    <a:pt x="2967926" y="1373492"/>
                  </a:lnTo>
                  <a:lnTo>
                    <a:pt x="3004553" y="1348943"/>
                  </a:lnTo>
                  <a:lnTo>
                    <a:pt x="3039808" y="1323352"/>
                  </a:lnTo>
                  <a:lnTo>
                    <a:pt x="3073793" y="1296835"/>
                  </a:lnTo>
                  <a:lnTo>
                    <a:pt x="3106559" y="1269504"/>
                  </a:lnTo>
                  <a:lnTo>
                    <a:pt x="3138182" y="1241488"/>
                  </a:lnTo>
                  <a:lnTo>
                    <a:pt x="3168751" y="1212888"/>
                  </a:lnTo>
                  <a:lnTo>
                    <a:pt x="3198330" y="1183843"/>
                  </a:lnTo>
                  <a:lnTo>
                    <a:pt x="3226993" y="1154455"/>
                  </a:lnTo>
                  <a:lnTo>
                    <a:pt x="3254819" y="1124839"/>
                  </a:lnTo>
                  <a:lnTo>
                    <a:pt x="3281870" y="1095121"/>
                  </a:lnTo>
                  <a:lnTo>
                    <a:pt x="3308223" y="1065428"/>
                  </a:lnTo>
                  <a:lnTo>
                    <a:pt x="3333966" y="1035850"/>
                  </a:lnTo>
                  <a:lnTo>
                    <a:pt x="3389249" y="971296"/>
                  </a:lnTo>
                  <a:lnTo>
                    <a:pt x="3432213" y="921207"/>
                  </a:lnTo>
                  <a:lnTo>
                    <a:pt x="3479533" y="867714"/>
                  </a:lnTo>
                  <a:lnTo>
                    <a:pt x="3526459" y="818032"/>
                  </a:lnTo>
                  <a:lnTo>
                    <a:pt x="3573564" y="773087"/>
                  </a:lnTo>
                  <a:lnTo>
                    <a:pt x="3621443" y="733844"/>
                  </a:lnTo>
                  <a:lnTo>
                    <a:pt x="3670681" y="701205"/>
                  </a:lnTo>
                  <a:lnTo>
                    <a:pt x="3721887" y="676135"/>
                  </a:lnTo>
                  <a:lnTo>
                    <a:pt x="3775633" y="659561"/>
                  </a:lnTo>
                  <a:lnTo>
                    <a:pt x="3829253" y="652703"/>
                  </a:lnTo>
                  <a:lnTo>
                    <a:pt x="3862336" y="652703"/>
                  </a:lnTo>
                  <a:lnTo>
                    <a:pt x="3925049" y="661492"/>
                  </a:lnTo>
                  <a:lnTo>
                    <a:pt x="3992384" y="682078"/>
                  </a:lnTo>
                  <a:lnTo>
                    <a:pt x="4027970" y="697077"/>
                  </a:lnTo>
                  <a:lnTo>
                    <a:pt x="4064927" y="715378"/>
                  </a:lnTo>
                  <a:lnTo>
                    <a:pt x="4103344" y="737095"/>
                  </a:lnTo>
                  <a:lnTo>
                    <a:pt x="4143273" y="762342"/>
                  </a:lnTo>
                  <a:lnTo>
                    <a:pt x="4168190" y="778370"/>
                  </a:lnTo>
                  <a:lnTo>
                    <a:pt x="4212285" y="806704"/>
                  </a:lnTo>
                  <a:lnTo>
                    <a:pt x="4278414" y="845858"/>
                  </a:lnTo>
                  <a:lnTo>
                    <a:pt x="4341736" y="880021"/>
                  </a:lnTo>
                  <a:lnTo>
                    <a:pt x="4402340" y="909421"/>
                  </a:lnTo>
                  <a:lnTo>
                    <a:pt x="4460303" y="934275"/>
                  </a:lnTo>
                  <a:lnTo>
                    <a:pt x="4515726" y="954836"/>
                  </a:lnTo>
                  <a:lnTo>
                    <a:pt x="4568634" y="971283"/>
                  </a:lnTo>
                  <a:lnTo>
                    <a:pt x="4619256" y="983894"/>
                  </a:lnTo>
                  <a:lnTo>
                    <a:pt x="4667542" y="992860"/>
                  </a:lnTo>
                  <a:lnTo>
                    <a:pt x="4713605" y="998397"/>
                  </a:lnTo>
                  <a:lnTo>
                    <a:pt x="4757547" y="1000760"/>
                  </a:lnTo>
                  <a:lnTo>
                    <a:pt x="4799444" y="1000150"/>
                  </a:lnTo>
                  <a:lnTo>
                    <a:pt x="4839386" y="996810"/>
                  </a:lnTo>
                  <a:lnTo>
                    <a:pt x="4877447" y="990955"/>
                  </a:lnTo>
                  <a:lnTo>
                    <a:pt x="4948288" y="972578"/>
                  </a:lnTo>
                  <a:lnTo>
                    <a:pt x="5012639" y="946848"/>
                  </a:lnTo>
                  <a:lnTo>
                    <a:pt x="5071173" y="915555"/>
                  </a:lnTo>
                  <a:lnTo>
                    <a:pt x="5124577" y="880478"/>
                  </a:lnTo>
                  <a:lnTo>
                    <a:pt x="5173510" y="843445"/>
                  </a:lnTo>
                  <a:lnTo>
                    <a:pt x="5218646" y="806221"/>
                  </a:lnTo>
                  <a:lnTo>
                    <a:pt x="5242420" y="789406"/>
                  </a:lnTo>
                  <a:lnTo>
                    <a:pt x="5264734" y="780376"/>
                  </a:lnTo>
                  <a:lnTo>
                    <a:pt x="5285752" y="778370"/>
                  </a:lnTo>
                  <a:lnTo>
                    <a:pt x="5305641" y="782586"/>
                  </a:lnTo>
                  <a:lnTo>
                    <a:pt x="5342737" y="806564"/>
                  </a:lnTo>
                  <a:lnTo>
                    <a:pt x="5377396" y="846035"/>
                  </a:lnTo>
                  <a:lnTo>
                    <a:pt x="5410987" y="894727"/>
                  </a:lnTo>
                  <a:lnTo>
                    <a:pt x="5427802" y="920559"/>
                  </a:lnTo>
                  <a:lnTo>
                    <a:pt x="5444871" y="946340"/>
                  </a:lnTo>
                  <a:lnTo>
                    <a:pt x="5480431" y="994600"/>
                  </a:lnTo>
                  <a:lnTo>
                    <a:pt x="5519026" y="1033221"/>
                  </a:lnTo>
                  <a:lnTo>
                    <a:pt x="5562028" y="1055928"/>
                  </a:lnTo>
                  <a:lnTo>
                    <a:pt x="5585625" y="1059345"/>
                  </a:lnTo>
                  <a:lnTo>
                    <a:pt x="5610822" y="1056436"/>
                  </a:lnTo>
                  <a:lnTo>
                    <a:pt x="5666765" y="1028471"/>
                  </a:lnTo>
                  <a:lnTo>
                    <a:pt x="5697842" y="1001839"/>
                  </a:lnTo>
                  <a:lnTo>
                    <a:pt x="5728868" y="971296"/>
                  </a:lnTo>
                  <a:lnTo>
                    <a:pt x="5874410" y="824763"/>
                  </a:lnTo>
                  <a:lnTo>
                    <a:pt x="5946318" y="753008"/>
                  </a:lnTo>
                  <a:lnTo>
                    <a:pt x="5981128" y="718743"/>
                  </a:lnTo>
                  <a:lnTo>
                    <a:pt x="6017120" y="683717"/>
                  </a:lnTo>
                  <a:lnTo>
                    <a:pt x="6054191" y="648068"/>
                  </a:lnTo>
                  <a:lnTo>
                    <a:pt x="6092304" y="611949"/>
                  </a:lnTo>
                  <a:lnTo>
                    <a:pt x="6131357" y="575525"/>
                  </a:lnTo>
                  <a:lnTo>
                    <a:pt x="6171285" y="538937"/>
                  </a:lnTo>
                  <a:lnTo>
                    <a:pt x="6212027" y="502335"/>
                  </a:lnTo>
                  <a:lnTo>
                    <a:pt x="6253480" y="465886"/>
                  </a:lnTo>
                  <a:lnTo>
                    <a:pt x="6295606" y="429717"/>
                  </a:lnTo>
                  <a:lnTo>
                    <a:pt x="6338303" y="394004"/>
                  </a:lnTo>
                  <a:lnTo>
                    <a:pt x="6381521" y="358876"/>
                  </a:lnTo>
                  <a:lnTo>
                    <a:pt x="6425158" y="324510"/>
                  </a:lnTo>
                  <a:lnTo>
                    <a:pt x="6469164" y="291033"/>
                  </a:lnTo>
                  <a:lnTo>
                    <a:pt x="6513462" y="258622"/>
                  </a:lnTo>
                  <a:lnTo>
                    <a:pt x="6557962" y="227393"/>
                  </a:lnTo>
                  <a:lnTo>
                    <a:pt x="6602616" y="197535"/>
                  </a:lnTo>
                  <a:lnTo>
                    <a:pt x="6647320" y="169176"/>
                  </a:lnTo>
                  <a:lnTo>
                    <a:pt x="6692036" y="142481"/>
                  </a:lnTo>
                  <a:lnTo>
                    <a:pt x="6736651" y="117589"/>
                  </a:lnTo>
                  <a:lnTo>
                    <a:pt x="6781127" y="94653"/>
                  </a:lnTo>
                  <a:lnTo>
                    <a:pt x="6825374" y="73837"/>
                  </a:lnTo>
                  <a:lnTo>
                    <a:pt x="6869316" y="55283"/>
                  </a:lnTo>
                  <a:lnTo>
                    <a:pt x="6912877" y="39154"/>
                  </a:lnTo>
                  <a:lnTo>
                    <a:pt x="6955993" y="25577"/>
                  </a:lnTo>
                  <a:lnTo>
                    <a:pt x="6998589" y="14732"/>
                  </a:lnTo>
                  <a:lnTo>
                    <a:pt x="7040588" y="6743"/>
                  </a:lnTo>
                  <a:lnTo>
                    <a:pt x="7081914" y="1790"/>
                  </a:lnTo>
                  <a:lnTo>
                    <a:pt x="7122490" y="0"/>
                  </a:lnTo>
                  <a:close/>
                </a:path>
                <a:path w="18288000" h="1497964">
                  <a:moveTo>
                    <a:pt x="18287988" y="106311"/>
                  </a:moveTo>
                  <a:lnTo>
                    <a:pt x="18232438" y="111252"/>
                  </a:lnTo>
                  <a:lnTo>
                    <a:pt x="18189156" y="119913"/>
                  </a:lnTo>
                  <a:lnTo>
                    <a:pt x="18145481" y="132105"/>
                  </a:lnTo>
                  <a:lnTo>
                    <a:pt x="18101399" y="147447"/>
                  </a:lnTo>
                  <a:lnTo>
                    <a:pt x="18056937" y="165569"/>
                  </a:lnTo>
                  <a:lnTo>
                    <a:pt x="18012093" y="186131"/>
                  </a:lnTo>
                  <a:lnTo>
                    <a:pt x="17966881" y="208762"/>
                  </a:lnTo>
                  <a:lnTo>
                    <a:pt x="17921301" y="233083"/>
                  </a:lnTo>
                  <a:lnTo>
                    <a:pt x="17875352" y="258749"/>
                  </a:lnTo>
                  <a:lnTo>
                    <a:pt x="17693958" y="363575"/>
                  </a:lnTo>
                  <a:lnTo>
                    <a:pt x="17649279" y="388721"/>
                  </a:lnTo>
                  <a:lnTo>
                    <a:pt x="17604321" y="413169"/>
                  </a:lnTo>
                  <a:lnTo>
                    <a:pt x="17559097" y="436587"/>
                  </a:lnTo>
                  <a:lnTo>
                    <a:pt x="17513643" y="458647"/>
                  </a:lnTo>
                  <a:lnTo>
                    <a:pt x="17467974" y="478980"/>
                  </a:lnTo>
                  <a:lnTo>
                    <a:pt x="17422114" y="497268"/>
                  </a:lnTo>
                  <a:lnTo>
                    <a:pt x="17371010" y="513143"/>
                  </a:lnTo>
                  <a:lnTo>
                    <a:pt x="17320845" y="523062"/>
                  </a:lnTo>
                  <a:lnTo>
                    <a:pt x="17271632" y="527507"/>
                  </a:lnTo>
                  <a:lnTo>
                    <a:pt x="17223410" y="526961"/>
                  </a:lnTo>
                  <a:lnTo>
                    <a:pt x="17176166" y="521906"/>
                  </a:lnTo>
                  <a:lnTo>
                    <a:pt x="17129938" y="512826"/>
                  </a:lnTo>
                  <a:lnTo>
                    <a:pt x="17084726" y="500189"/>
                  </a:lnTo>
                  <a:lnTo>
                    <a:pt x="17040568" y="484492"/>
                  </a:lnTo>
                  <a:lnTo>
                    <a:pt x="16997452" y="466204"/>
                  </a:lnTo>
                  <a:lnTo>
                    <a:pt x="16955415" y="445808"/>
                  </a:lnTo>
                  <a:lnTo>
                    <a:pt x="16914470" y="423786"/>
                  </a:lnTo>
                  <a:lnTo>
                    <a:pt x="16874630" y="400621"/>
                  </a:lnTo>
                  <a:lnTo>
                    <a:pt x="16835908" y="376796"/>
                  </a:lnTo>
                  <a:lnTo>
                    <a:pt x="16798328" y="352780"/>
                  </a:lnTo>
                  <a:lnTo>
                    <a:pt x="16708692" y="294398"/>
                  </a:lnTo>
                  <a:lnTo>
                    <a:pt x="16658717" y="263474"/>
                  </a:lnTo>
                  <a:lnTo>
                    <a:pt x="16611842" y="237782"/>
                  </a:lnTo>
                  <a:lnTo>
                    <a:pt x="16567938" y="218846"/>
                  </a:lnTo>
                  <a:lnTo>
                    <a:pt x="16526891" y="208165"/>
                  </a:lnTo>
                  <a:lnTo>
                    <a:pt x="16488563" y="207225"/>
                  </a:lnTo>
                  <a:lnTo>
                    <a:pt x="16452812" y="217551"/>
                  </a:lnTo>
                  <a:lnTo>
                    <a:pt x="16421176" y="239560"/>
                  </a:lnTo>
                  <a:lnTo>
                    <a:pt x="16379495" y="296367"/>
                  </a:lnTo>
                  <a:lnTo>
                    <a:pt x="16360877" y="340842"/>
                  </a:lnTo>
                  <a:lnTo>
                    <a:pt x="16345002" y="395008"/>
                  </a:lnTo>
                  <a:lnTo>
                    <a:pt x="16331794" y="459219"/>
                  </a:lnTo>
                  <a:lnTo>
                    <a:pt x="16321139" y="533831"/>
                  </a:lnTo>
                  <a:lnTo>
                    <a:pt x="16312096" y="596074"/>
                  </a:lnTo>
                  <a:lnTo>
                    <a:pt x="16300844" y="655967"/>
                  </a:lnTo>
                  <a:lnTo>
                    <a:pt x="16287458" y="713422"/>
                  </a:lnTo>
                  <a:lnTo>
                    <a:pt x="16272002" y="768337"/>
                  </a:lnTo>
                  <a:lnTo>
                    <a:pt x="16254565" y="820585"/>
                  </a:lnTo>
                  <a:lnTo>
                    <a:pt x="16235185" y="870077"/>
                  </a:lnTo>
                  <a:lnTo>
                    <a:pt x="16213938" y="916698"/>
                  </a:lnTo>
                  <a:lnTo>
                    <a:pt x="16190900" y="960348"/>
                  </a:lnTo>
                  <a:lnTo>
                    <a:pt x="16166148" y="1000925"/>
                  </a:lnTo>
                  <a:lnTo>
                    <a:pt x="16139719" y="1038313"/>
                  </a:lnTo>
                  <a:lnTo>
                    <a:pt x="16111703" y="1072426"/>
                  </a:lnTo>
                  <a:lnTo>
                    <a:pt x="16082163" y="1103134"/>
                  </a:lnTo>
                  <a:lnTo>
                    <a:pt x="16051175" y="1130350"/>
                  </a:lnTo>
                  <a:lnTo>
                    <a:pt x="16018790" y="1153960"/>
                  </a:lnTo>
                  <a:lnTo>
                    <a:pt x="15985084" y="1173861"/>
                  </a:lnTo>
                  <a:lnTo>
                    <a:pt x="15950121" y="1189939"/>
                  </a:lnTo>
                  <a:lnTo>
                    <a:pt x="15913989" y="1202105"/>
                  </a:lnTo>
                  <a:lnTo>
                    <a:pt x="15876727" y="1210246"/>
                  </a:lnTo>
                  <a:lnTo>
                    <a:pt x="15837929" y="1214462"/>
                  </a:lnTo>
                  <a:lnTo>
                    <a:pt x="15799105" y="1214132"/>
                  </a:lnTo>
                  <a:lnTo>
                    <a:pt x="15760357" y="1209344"/>
                  </a:lnTo>
                  <a:lnTo>
                    <a:pt x="15721787" y="1200150"/>
                  </a:lnTo>
                  <a:lnTo>
                    <a:pt x="15683497" y="1186662"/>
                  </a:lnTo>
                  <a:lnTo>
                    <a:pt x="15645575" y="1168933"/>
                  </a:lnTo>
                  <a:lnTo>
                    <a:pt x="15608148" y="1147076"/>
                  </a:lnTo>
                  <a:lnTo>
                    <a:pt x="15571305" y="1121143"/>
                  </a:lnTo>
                  <a:lnTo>
                    <a:pt x="15535148" y="1091222"/>
                  </a:lnTo>
                  <a:lnTo>
                    <a:pt x="15499766" y="1057402"/>
                  </a:lnTo>
                  <a:lnTo>
                    <a:pt x="15465286" y="1019759"/>
                  </a:lnTo>
                  <a:lnTo>
                    <a:pt x="15431796" y="978357"/>
                  </a:lnTo>
                  <a:lnTo>
                    <a:pt x="15399398" y="933310"/>
                  </a:lnTo>
                  <a:lnTo>
                    <a:pt x="15368194" y="884669"/>
                  </a:lnTo>
                  <a:lnTo>
                    <a:pt x="15338286" y="832535"/>
                  </a:lnTo>
                  <a:lnTo>
                    <a:pt x="15309774" y="776973"/>
                  </a:lnTo>
                  <a:lnTo>
                    <a:pt x="15280970" y="720077"/>
                  </a:lnTo>
                  <a:lnTo>
                    <a:pt x="15250973" y="665543"/>
                  </a:lnTo>
                  <a:lnTo>
                    <a:pt x="15219922" y="613321"/>
                  </a:lnTo>
                  <a:lnTo>
                    <a:pt x="15187905" y="563359"/>
                  </a:lnTo>
                  <a:lnTo>
                    <a:pt x="15155050" y="515632"/>
                  </a:lnTo>
                  <a:lnTo>
                    <a:pt x="15121471" y="470065"/>
                  </a:lnTo>
                  <a:lnTo>
                    <a:pt x="15087270" y="426631"/>
                  </a:lnTo>
                  <a:lnTo>
                    <a:pt x="15052561" y="385292"/>
                  </a:lnTo>
                  <a:lnTo>
                    <a:pt x="15017458" y="345986"/>
                  </a:lnTo>
                  <a:lnTo>
                    <a:pt x="14982076" y="308673"/>
                  </a:lnTo>
                  <a:lnTo>
                    <a:pt x="14946516" y="273316"/>
                  </a:lnTo>
                  <a:lnTo>
                    <a:pt x="14910905" y="239852"/>
                  </a:lnTo>
                  <a:lnTo>
                    <a:pt x="14875345" y="208254"/>
                  </a:lnTo>
                  <a:lnTo>
                    <a:pt x="14839963" y="178473"/>
                  </a:lnTo>
                  <a:lnTo>
                    <a:pt x="14804860" y="150444"/>
                  </a:lnTo>
                  <a:lnTo>
                    <a:pt x="14770151" y="124155"/>
                  </a:lnTo>
                  <a:lnTo>
                    <a:pt x="14735937" y="99529"/>
                  </a:lnTo>
                  <a:lnTo>
                    <a:pt x="14702346" y="76542"/>
                  </a:lnTo>
                  <a:lnTo>
                    <a:pt x="14669478" y="55143"/>
                  </a:lnTo>
                  <a:lnTo>
                    <a:pt x="14606397" y="16916"/>
                  </a:lnTo>
                  <a:lnTo>
                    <a:pt x="14576400" y="0"/>
                  </a:lnTo>
                  <a:lnTo>
                    <a:pt x="14497761" y="0"/>
                  </a:lnTo>
                  <a:lnTo>
                    <a:pt x="14525485" y="14084"/>
                  </a:lnTo>
                  <a:lnTo>
                    <a:pt x="14554657" y="29641"/>
                  </a:lnTo>
                  <a:lnTo>
                    <a:pt x="14616824" y="65417"/>
                  </a:lnTo>
                  <a:lnTo>
                    <a:pt x="14649577" y="85737"/>
                  </a:lnTo>
                  <a:lnTo>
                    <a:pt x="14683258" y="107759"/>
                  </a:lnTo>
                  <a:lnTo>
                    <a:pt x="14717751" y="131521"/>
                  </a:lnTo>
                  <a:lnTo>
                    <a:pt x="14752930" y="157073"/>
                  </a:lnTo>
                  <a:lnTo>
                    <a:pt x="14788655" y="184480"/>
                  </a:lnTo>
                  <a:lnTo>
                    <a:pt x="14824799" y="213791"/>
                  </a:lnTo>
                  <a:lnTo>
                    <a:pt x="14861235" y="245046"/>
                  </a:lnTo>
                  <a:lnTo>
                    <a:pt x="14897850" y="278320"/>
                  </a:lnTo>
                  <a:lnTo>
                    <a:pt x="14934502" y="313639"/>
                  </a:lnTo>
                  <a:lnTo>
                    <a:pt x="14971065" y="351078"/>
                  </a:lnTo>
                  <a:lnTo>
                    <a:pt x="15007412" y="390677"/>
                  </a:lnTo>
                  <a:lnTo>
                    <a:pt x="15043417" y="432485"/>
                  </a:lnTo>
                  <a:lnTo>
                    <a:pt x="15078952" y="476567"/>
                  </a:lnTo>
                  <a:lnTo>
                    <a:pt x="15113877" y="522973"/>
                  </a:lnTo>
                  <a:lnTo>
                    <a:pt x="15148078" y="571741"/>
                  </a:lnTo>
                  <a:lnTo>
                    <a:pt x="15181415" y="622935"/>
                  </a:lnTo>
                  <a:lnTo>
                    <a:pt x="15213775" y="676617"/>
                  </a:lnTo>
                  <a:lnTo>
                    <a:pt x="15245017" y="732815"/>
                  </a:lnTo>
                  <a:lnTo>
                    <a:pt x="15303183" y="846785"/>
                  </a:lnTo>
                  <a:lnTo>
                    <a:pt x="15332736" y="898766"/>
                  </a:lnTo>
                  <a:lnTo>
                    <a:pt x="15363584" y="947445"/>
                  </a:lnTo>
                  <a:lnTo>
                    <a:pt x="15395651" y="992771"/>
                  </a:lnTo>
                  <a:lnTo>
                    <a:pt x="15428837" y="1034669"/>
                  </a:lnTo>
                  <a:lnTo>
                    <a:pt x="15463063" y="1073086"/>
                  </a:lnTo>
                  <a:lnTo>
                    <a:pt x="15498229" y="1107922"/>
                  </a:lnTo>
                  <a:lnTo>
                    <a:pt x="15534247" y="1139126"/>
                  </a:lnTo>
                  <a:lnTo>
                    <a:pt x="15571038" y="1166634"/>
                  </a:lnTo>
                  <a:lnTo>
                    <a:pt x="15608503" y="1190358"/>
                  </a:lnTo>
                  <a:lnTo>
                    <a:pt x="15646565" y="1210246"/>
                  </a:lnTo>
                  <a:lnTo>
                    <a:pt x="15656738" y="1214462"/>
                  </a:lnTo>
                  <a:lnTo>
                    <a:pt x="15685110" y="1226223"/>
                  </a:lnTo>
                  <a:lnTo>
                    <a:pt x="15724073" y="1238224"/>
                  </a:lnTo>
                  <a:lnTo>
                    <a:pt x="15763355" y="1246174"/>
                  </a:lnTo>
                  <a:lnTo>
                    <a:pt x="15802864" y="1249997"/>
                  </a:lnTo>
                  <a:lnTo>
                    <a:pt x="15842514" y="1249641"/>
                  </a:lnTo>
                  <a:lnTo>
                    <a:pt x="15882214" y="1245019"/>
                  </a:lnTo>
                  <a:lnTo>
                    <a:pt x="15920098" y="1236751"/>
                  </a:lnTo>
                  <a:lnTo>
                    <a:pt x="15956928" y="1224711"/>
                  </a:lnTo>
                  <a:lnTo>
                    <a:pt x="15992615" y="1209014"/>
                  </a:lnTo>
                  <a:lnTo>
                    <a:pt x="16027108" y="1189723"/>
                  </a:lnTo>
                  <a:lnTo>
                    <a:pt x="16060331" y="1166964"/>
                  </a:lnTo>
                  <a:lnTo>
                    <a:pt x="16092234" y="1140815"/>
                  </a:lnTo>
                  <a:lnTo>
                    <a:pt x="16122726" y="1111377"/>
                  </a:lnTo>
                  <a:lnTo>
                    <a:pt x="16151759" y="1078750"/>
                  </a:lnTo>
                  <a:lnTo>
                    <a:pt x="16179267" y="1043012"/>
                  </a:lnTo>
                  <a:lnTo>
                    <a:pt x="16205188" y="1004252"/>
                  </a:lnTo>
                  <a:lnTo>
                    <a:pt x="16229445" y="962596"/>
                  </a:lnTo>
                  <a:lnTo>
                    <a:pt x="16251974" y="918108"/>
                  </a:lnTo>
                  <a:lnTo>
                    <a:pt x="16272713" y="870902"/>
                  </a:lnTo>
                  <a:lnTo>
                    <a:pt x="16291598" y="821055"/>
                  </a:lnTo>
                  <a:lnTo>
                    <a:pt x="16308566" y="768667"/>
                  </a:lnTo>
                  <a:lnTo>
                    <a:pt x="16323539" y="713854"/>
                  </a:lnTo>
                  <a:lnTo>
                    <a:pt x="16336455" y="656678"/>
                  </a:lnTo>
                  <a:lnTo>
                    <a:pt x="16347262" y="597242"/>
                  </a:lnTo>
                  <a:lnTo>
                    <a:pt x="16355886" y="535660"/>
                  </a:lnTo>
                  <a:lnTo>
                    <a:pt x="16365525" y="468033"/>
                  </a:lnTo>
                  <a:lnTo>
                    <a:pt x="16377209" y="409308"/>
                  </a:lnTo>
                  <a:lnTo>
                    <a:pt x="16390963" y="359410"/>
                  </a:lnTo>
                  <a:lnTo>
                    <a:pt x="16406838" y="318274"/>
                  </a:lnTo>
                  <a:lnTo>
                    <a:pt x="16445052" y="262039"/>
                  </a:lnTo>
                  <a:lnTo>
                    <a:pt x="16502126" y="239560"/>
                  </a:lnTo>
                  <a:lnTo>
                    <a:pt x="16541826" y="245516"/>
                  </a:lnTo>
                  <a:lnTo>
                    <a:pt x="16586099" y="262343"/>
                  </a:lnTo>
                  <a:lnTo>
                    <a:pt x="16634486" y="287705"/>
                  </a:lnTo>
                  <a:lnTo>
                    <a:pt x="16686530" y="319252"/>
                  </a:lnTo>
                  <a:lnTo>
                    <a:pt x="16741775" y="354660"/>
                  </a:lnTo>
                  <a:lnTo>
                    <a:pt x="16777284" y="377901"/>
                  </a:lnTo>
                  <a:lnTo>
                    <a:pt x="16813873" y="401421"/>
                  </a:lnTo>
                  <a:lnTo>
                    <a:pt x="16851503" y="424776"/>
                  </a:lnTo>
                  <a:lnTo>
                    <a:pt x="16890200" y="447586"/>
                  </a:lnTo>
                  <a:lnTo>
                    <a:pt x="16929951" y="469417"/>
                  </a:lnTo>
                  <a:lnTo>
                    <a:pt x="16970731" y="489864"/>
                  </a:lnTo>
                  <a:lnTo>
                    <a:pt x="17012565" y="508495"/>
                  </a:lnTo>
                  <a:lnTo>
                    <a:pt x="17055427" y="524916"/>
                  </a:lnTo>
                  <a:lnTo>
                    <a:pt x="17063695" y="527507"/>
                  </a:lnTo>
                  <a:lnTo>
                    <a:pt x="17099318" y="538695"/>
                  </a:lnTo>
                  <a:lnTo>
                    <a:pt x="17144238" y="549427"/>
                  </a:lnTo>
                  <a:lnTo>
                    <a:pt x="17190174" y="556691"/>
                  </a:lnTo>
                  <a:lnTo>
                    <a:pt x="17237113" y="560082"/>
                  </a:lnTo>
                  <a:lnTo>
                    <a:pt x="17285069" y="559168"/>
                  </a:lnTo>
                  <a:lnTo>
                    <a:pt x="17334027" y="553542"/>
                  </a:lnTo>
                  <a:lnTo>
                    <a:pt x="17383976" y="542798"/>
                  </a:lnTo>
                  <a:lnTo>
                    <a:pt x="17434916" y="526516"/>
                  </a:lnTo>
                  <a:lnTo>
                    <a:pt x="17482071" y="508228"/>
                  </a:lnTo>
                  <a:lnTo>
                    <a:pt x="17528845" y="487870"/>
                  </a:lnTo>
                  <a:lnTo>
                    <a:pt x="17575251" y="465747"/>
                  </a:lnTo>
                  <a:lnTo>
                    <a:pt x="17621238" y="442188"/>
                  </a:lnTo>
                  <a:lnTo>
                    <a:pt x="17666793" y="417525"/>
                  </a:lnTo>
                  <a:lnTo>
                    <a:pt x="17711903" y="392061"/>
                  </a:lnTo>
                  <a:lnTo>
                    <a:pt x="17849063" y="312013"/>
                  </a:lnTo>
                  <a:lnTo>
                    <a:pt x="17896955" y="284645"/>
                  </a:lnTo>
                  <a:lnTo>
                    <a:pt x="17944376" y="258356"/>
                  </a:lnTo>
                  <a:lnTo>
                    <a:pt x="17991278" y="233565"/>
                  </a:lnTo>
                  <a:lnTo>
                    <a:pt x="18037658" y="210718"/>
                  </a:lnTo>
                  <a:lnTo>
                    <a:pt x="18083480" y="190233"/>
                  </a:lnTo>
                  <a:lnTo>
                    <a:pt x="18128742" y="172529"/>
                  </a:lnTo>
                  <a:lnTo>
                    <a:pt x="18173421" y="158051"/>
                  </a:lnTo>
                  <a:lnTo>
                    <a:pt x="18217490" y="147218"/>
                  </a:lnTo>
                  <a:lnTo>
                    <a:pt x="18260924" y="140462"/>
                  </a:lnTo>
                  <a:lnTo>
                    <a:pt x="18287988" y="139026"/>
                  </a:lnTo>
                  <a:lnTo>
                    <a:pt x="18287988" y="106311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908365"/>
              <a:ext cx="7122795" cy="2908300"/>
            </a:xfrm>
            <a:custGeom>
              <a:avLst/>
              <a:gdLst/>
              <a:ahLst/>
              <a:cxnLst/>
              <a:rect l="l" t="t" r="r" b="b"/>
              <a:pathLst>
                <a:path w="7122795" h="2908300">
                  <a:moveTo>
                    <a:pt x="1487990" y="2895599"/>
                  </a:moveTo>
                  <a:lnTo>
                    <a:pt x="1722040" y="2895599"/>
                  </a:lnTo>
                  <a:lnTo>
                    <a:pt x="1692432" y="2908299"/>
                  </a:lnTo>
                  <a:lnTo>
                    <a:pt x="1516729" y="2908299"/>
                  </a:lnTo>
                  <a:lnTo>
                    <a:pt x="1487990" y="2895599"/>
                  </a:lnTo>
                  <a:close/>
                </a:path>
                <a:path w="7122795" h="2908300">
                  <a:moveTo>
                    <a:pt x="341541" y="444499"/>
                  </a:moveTo>
                  <a:lnTo>
                    <a:pt x="3307991" y="444499"/>
                  </a:lnTo>
                  <a:lnTo>
                    <a:pt x="3279368" y="457199"/>
                  </a:lnTo>
                  <a:lnTo>
                    <a:pt x="3250956" y="457199"/>
                  </a:lnTo>
                  <a:lnTo>
                    <a:pt x="3222760" y="469899"/>
                  </a:lnTo>
                  <a:lnTo>
                    <a:pt x="3085160" y="533399"/>
                  </a:lnTo>
                  <a:lnTo>
                    <a:pt x="3058345" y="558799"/>
                  </a:lnTo>
                  <a:lnTo>
                    <a:pt x="3031774" y="571499"/>
                  </a:lnTo>
                  <a:lnTo>
                    <a:pt x="2979382" y="622299"/>
                  </a:lnTo>
                  <a:lnTo>
                    <a:pt x="2953569" y="660399"/>
                  </a:lnTo>
                  <a:lnTo>
                    <a:pt x="2928017" y="685799"/>
                  </a:lnTo>
                  <a:lnTo>
                    <a:pt x="2902730" y="723899"/>
                  </a:lnTo>
                  <a:lnTo>
                    <a:pt x="2877712" y="749299"/>
                  </a:lnTo>
                  <a:lnTo>
                    <a:pt x="2852967" y="787399"/>
                  </a:lnTo>
                  <a:lnTo>
                    <a:pt x="2828500" y="838199"/>
                  </a:lnTo>
                  <a:lnTo>
                    <a:pt x="2804314" y="876299"/>
                  </a:lnTo>
                  <a:lnTo>
                    <a:pt x="2780414" y="927099"/>
                  </a:lnTo>
                  <a:lnTo>
                    <a:pt x="2756803" y="977899"/>
                  </a:lnTo>
                  <a:lnTo>
                    <a:pt x="2733487" y="1028699"/>
                  </a:lnTo>
                  <a:lnTo>
                    <a:pt x="2710468" y="1079499"/>
                  </a:lnTo>
                  <a:lnTo>
                    <a:pt x="2687751" y="1142999"/>
                  </a:lnTo>
                  <a:lnTo>
                    <a:pt x="2665340" y="1206499"/>
                  </a:lnTo>
                  <a:lnTo>
                    <a:pt x="2643240" y="1269999"/>
                  </a:lnTo>
                  <a:lnTo>
                    <a:pt x="2621454" y="1333499"/>
                  </a:lnTo>
                  <a:lnTo>
                    <a:pt x="2599986" y="1409699"/>
                  </a:lnTo>
                  <a:lnTo>
                    <a:pt x="2578841" y="1473199"/>
                  </a:lnTo>
                  <a:lnTo>
                    <a:pt x="2558023" y="1562099"/>
                  </a:lnTo>
                  <a:lnTo>
                    <a:pt x="2537535" y="1638299"/>
                  </a:lnTo>
                  <a:lnTo>
                    <a:pt x="2517985" y="1714499"/>
                  </a:lnTo>
                  <a:lnTo>
                    <a:pt x="2497756" y="1790699"/>
                  </a:lnTo>
                  <a:lnTo>
                    <a:pt x="2476872" y="1866899"/>
                  </a:lnTo>
                  <a:lnTo>
                    <a:pt x="2455356" y="1930399"/>
                  </a:lnTo>
                  <a:lnTo>
                    <a:pt x="2433233" y="1993899"/>
                  </a:lnTo>
                  <a:lnTo>
                    <a:pt x="2410526" y="2057399"/>
                  </a:lnTo>
                  <a:lnTo>
                    <a:pt x="2387258" y="2120899"/>
                  </a:lnTo>
                  <a:lnTo>
                    <a:pt x="2363452" y="2184399"/>
                  </a:lnTo>
                  <a:lnTo>
                    <a:pt x="2339134" y="2235199"/>
                  </a:lnTo>
                  <a:lnTo>
                    <a:pt x="2314326" y="2285999"/>
                  </a:lnTo>
                  <a:lnTo>
                    <a:pt x="2289051" y="2349499"/>
                  </a:lnTo>
                  <a:lnTo>
                    <a:pt x="2263334" y="2387599"/>
                  </a:lnTo>
                  <a:lnTo>
                    <a:pt x="2237199" y="2438399"/>
                  </a:lnTo>
                  <a:lnTo>
                    <a:pt x="2210668" y="2489199"/>
                  </a:lnTo>
                  <a:lnTo>
                    <a:pt x="2183765" y="2527299"/>
                  </a:lnTo>
                  <a:lnTo>
                    <a:pt x="2156514" y="2565399"/>
                  </a:lnTo>
                  <a:lnTo>
                    <a:pt x="2128939" y="2603499"/>
                  </a:lnTo>
                  <a:lnTo>
                    <a:pt x="2101062" y="2641599"/>
                  </a:lnTo>
                  <a:lnTo>
                    <a:pt x="2072909" y="2666999"/>
                  </a:lnTo>
                  <a:lnTo>
                    <a:pt x="2044502" y="2705099"/>
                  </a:lnTo>
                  <a:lnTo>
                    <a:pt x="2015865" y="2730499"/>
                  </a:lnTo>
                  <a:lnTo>
                    <a:pt x="1928810" y="2806699"/>
                  </a:lnTo>
                  <a:lnTo>
                    <a:pt x="1899489" y="2819399"/>
                  </a:lnTo>
                  <a:lnTo>
                    <a:pt x="1870057" y="2844799"/>
                  </a:lnTo>
                  <a:lnTo>
                    <a:pt x="1751678" y="2895599"/>
                  </a:lnTo>
                  <a:lnTo>
                    <a:pt x="1459469" y="2895599"/>
                  </a:lnTo>
                  <a:lnTo>
                    <a:pt x="1348047" y="2844799"/>
                  </a:lnTo>
                  <a:lnTo>
                    <a:pt x="1294262" y="2819399"/>
                  </a:lnTo>
                  <a:lnTo>
                    <a:pt x="1242013" y="2781299"/>
                  </a:lnTo>
                  <a:lnTo>
                    <a:pt x="1216524" y="2755899"/>
                  </a:lnTo>
                  <a:lnTo>
                    <a:pt x="1191489" y="2743199"/>
                  </a:lnTo>
                  <a:lnTo>
                    <a:pt x="1156934" y="2705099"/>
                  </a:lnTo>
                  <a:lnTo>
                    <a:pt x="1124564" y="2666999"/>
                  </a:lnTo>
                  <a:lnTo>
                    <a:pt x="1094338" y="2628899"/>
                  </a:lnTo>
                  <a:lnTo>
                    <a:pt x="1066212" y="2590799"/>
                  </a:lnTo>
                  <a:lnTo>
                    <a:pt x="1040143" y="2552699"/>
                  </a:lnTo>
                  <a:lnTo>
                    <a:pt x="1016089" y="2514599"/>
                  </a:lnTo>
                  <a:lnTo>
                    <a:pt x="994007" y="2476499"/>
                  </a:lnTo>
                  <a:lnTo>
                    <a:pt x="973854" y="2425699"/>
                  </a:lnTo>
                  <a:lnTo>
                    <a:pt x="953456" y="2387599"/>
                  </a:lnTo>
                  <a:lnTo>
                    <a:pt x="933709" y="2336799"/>
                  </a:lnTo>
                  <a:lnTo>
                    <a:pt x="914603" y="2285999"/>
                  </a:lnTo>
                  <a:lnTo>
                    <a:pt x="896125" y="2235199"/>
                  </a:lnTo>
                  <a:lnTo>
                    <a:pt x="878265" y="2184399"/>
                  </a:lnTo>
                  <a:lnTo>
                    <a:pt x="861011" y="2133599"/>
                  </a:lnTo>
                  <a:lnTo>
                    <a:pt x="844353" y="2082799"/>
                  </a:lnTo>
                  <a:lnTo>
                    <a:pt x="828279" y="2031999"/>
                  </a:lnTo>
                  <a:lnTo>
                    <a:pt x="812778" y="1993899"/>
                  </a:lnTo>
                  <a:lnTo>
                    <a:pt x="797839" y="1943099"/>
                  </a:lnTo>
                  <a:lnTo>
                    <a:pt x="783451" y="1892299"/>
                  </a:lnTo>
                  <a:lnTo>
                    <a:pt x="769603" y="1841499"/>
                  </a:lnTo>
                  <a:lnTo>
                    <a:pt x="756283" y="1790699"/>
                  </a:lnTo>
                  <a:lnTo>
                    <a:pt x="743480" y="1739899"/>
                  </a:lnTo>
                  <a:lnTo>
                    <a:pt x="731184" y="1689099"/>
                  </a:lnTo>
                  <a:lnTo>
                    <a:pt x="719383" y="1638299"/>
                  </a:lnTo>
                  <a:lnTo>
                    <a:pt x="708066" y="1587499"/>
                  </a:lnTo>
                  <a:lnTo>
                    <a:pt x="697221" y="1536699"/>
                  </a:lnTo>
                  <a:lnTo>
                    <a:pt x="686838" y="1485899"/>
                  </a:lnTo>
                  <a:lnTo>
                    <a:pt x="676905" y="1435099"/>
                  </a:lnTo>
                  <a:lnTo>
                    <a:pt x="667412" y="1384299"/>
                  </a:lnTo>
                  <a:lnTo>
                    <a:pt x="658347" y="1346199"/>
                  </a:lnTo>
                  <a:lnTo>
                    <a:pt x="649699" y="1295399"/>
                  </a:lnTo>
                  <a:lnTo>
                    <a:pt x="641457" y="1244599"/>
                  </a:lnTo>
                  <a:lnTo>
                    <a:pt x="633609" y="1206499"/>
                  </a:lnTo>
                  <a:lnTo>
                    <a:pt x="626145" y="1155699"/>
                  </a:lnTo>
                  <a:lnTo>
                    <a:pt x="619054" y="1117599"/>
                  </a:lnTo>
                  <a:lnTo>
                    <a:pt x="610707" y="1066799"/>
                  </a:lnTo>
                  <a:lnTo>
                    <a:pt x="600816" y="1015999"/>
                  </a:lnTo>
                  <a:lnTo>
                    <a:pt x="589402" y="965199"/>
                  </a:lnTo>
                  <a:lnTo>
                    <a:pt x="576487" y="914399"/>
                  </a:lnTo>
                  <a:lnTo>
                    <a:pt x="562093" y="876299"/>
                  </a:lnTo>
                  <a:lnTo>
                    <a:pt x="546242" y="825499"/>
                  </a:lnTo>
                  <a:lnTo>
                    <a:pt x="528954" y="787399"/>
                  </a:lnTo>
                  <a:lnTo>
                    <a:pt x="510251" y="736599"/>
                  </a:lnTo>
                  <a:lnTo>
                    <a:pt x="490156" y="698499"/>
                  </a:lnTo>
                  <a:lnTo>
                    <a:pt x="468689" y="647699"/>
                  </a:lnTo>
                  <a:lnTo>
                    <a:pt x="445873" y="609599"/>
                  </a:lnTo>
                  <a:lnTo>
                    <a:pt x="421728" y="558799"/>
                  </a:lnTo>
                  <a:lnTo>
                    <a:pt x="396276" y="520699"/>
                  </a:lnTo>
                  <a:lnTo>
                    <a:pt x="369540" y="482599"/>
                  </a:lnTo>
                  <a:lnTo>
                    <a:pt x="341541" y="444499"/>
                  </a:lnTo>
                  <a:close/>
                </a:path>
                <a:path w="7122795" h="2908300">
                  <a:moveTo>
                    <a:pt x="5535044" y="1308099"/>
                  </a:moveTo>
                  <a:lnTo>
                    <a:pt x="5708751" y="1308099"/>
                  </a:lnTo>
                  <a:lnTo>
                    <a:pt x="5679330" y="1320799"/>
                  </a:lnTo>
                  <a:lnTo>
                    <a:pt x="5563346" y="1320799"/>
                  </a:lnTo>
                  <a:lnTo>
                    <a:pt x="5535044" y="1308099"/>
                  </a:lnTo>
                  <a:close/>
                </a:path>
                <a:path w="7122795" h="2908300">
                  <a:moveTo>
                    <a:pt x="0" y="0"/>
                  </a:moveTo>
                  <a:lnTo>
                    <a:pt x="7122498" y="0"/>
                  </a:lnTo>
                  <a:lnTo>
                    <a:pt x="6755513" y="101599"/>
                  </a:lnTo>
                  <a:lnTo>
                    <a:pt x="6532019" y="228599"/>
                  </a:lnTo>
                  <a:lnTo>
                    <a:pt x="6360977" y="457199"/>
                  </a:lnTo>
                  <a:lnTo>
                    <a:pt x="6151340" y="876299"/>
                  </a:lnTo>
                  <a:lnTo>
                    <a:pt x="6127384" y="927099"/>
                  </a:lnTo>
                  <a:lnTo>
                    <a:pt x="6102683" y="965199"/>
                  </a:lnTo>
                  <a:lnTo>
                    <a:pt x="6077291" y="1003299"/>
                  </a:lnTo>
                  <a:lnTo>
                    <a:pt x="6051260" y="1041399"/>
                  </a:lnTo>
                  <a:lnTo>
                    <a:pt x="6024646" y="1079499"/>
                  </a:lnTo>
                  <a:lnTo>
                    <a:pt x="5997501" y="1117599"/>
                  </a:lnTo>
                  <a:lnTo>
                    <a:pt x="5969881" y="1142999"/>
                  </a:lnTo>
                  <a:lnTo>
                    <a:pt x="5941838" y="1181099"/>
                  </a:lnTo>
                  <a:lnTo>
                    <a:pt x="5913426" y="1206499"/>
                  </a:lnTo>
                  <a:lnTo>
                    <a:pt x="5884700" y="1219199"/>
                  </a:lnTo>
                  <a:lnTo>
                    <a:pt x="5826519" y="1269999"/>
                  </a:lnTo>
                  <a:lnTo>
                    <a:pt x="5738234" y="1308099"/>
                  </a:lnTo>
                  <a:lnTo>
                    <a:pt x="5507127" y="1308099"/>
                  </a:lnTo>
                  <a:lnTo>
                    <a:pt x="5452666" y="1282699"/>
                  </a:lnTo>
                  <a:lnTo>
                    <a:pt x="5426228" y="1269999"/>
                  </a:lnTo>
                  <a:lnTo>
                    <a:pt x="5400392" y="1244599"/>
                  </a:lnTo>
                  <a:lnTo>
                    <a:pt x="5375210" y="1231899"/>
                  </a:lnTo>
                  <a:lnTo>
                    <a:pt x="5327025" y="1181099"/>
                  </a:lnTo>
                  <a:lnTo>
                    <a:pt x="5282105" y="1130299"/>
                  </a:lnTo>
                  <a:lnTo>
                    <a:pt x="5261004" y="1092199"/>
                  </a:lnTo>
                  <a:lnTo>
                    <a:pt x="5240880" y="1066799"/>
                  </a:lnTo>
                  <a:lnTo>
                    <a:pt x="5221788" y="1028699"/>
                  </a:lnTo>
                  <a:lnTo>
                    <a:pt x="5203781" y="990599"/>
                  </a:lnTo>
                  <a:lnTo>
                    <a:pt x="5186914" y="952499"/>
                  </a:lnTo>
                  <a:lnTo>
                    <a:pt x="5171240" y="914399"/>
                  </a:lnTo>
                  <a:lnTo>
                    <a:pt x="5156812" y="863599"/>
                  </a:lnTo>
                  <a:lnTo>
                    <a:pt x="5143686" y="825499"/>
                  </a:lnTo>
                  <a:lnTo>
                    <a:pt x="5131914" y="774699"/>
                  </a:lnTo>
                  <a:lnTo>
                    <a:pt x="5121551" y="723899"/>
                  </a:lnTo>
                  <a:lnTo>
                    <a:pt x="5112650" y="673099"/>
                  </a:lnTo>
                  <a:lnTo>
                    <a:pt x="5105265" y="622299"/>
                  </a:lnTo>
                  <a:lnTo>
                    <a:pt x="5098941" y="584199"/>
                  </a:lnTo>
                  <a:lnTo>
                    <a:pt x="5091842" y="533399"/>
                  </a:lnTo>
                  <a:lnTo>
                    <a:pt x="5083976" y="495299"/>
                  </a:lnTo>
                  <a:lnTo>
                    <a:pt x="5075350" y="469899"/>
                  </a:lnTo>
                  <a:lnTo>
                    <a:pt x="5065971" y="431799"/>
                  </a:lnTo>
                  <a:lnTo>
                    <a:pt x="5044981" y="380999"/>
                  </a:lnTo>
                  <a:lnTo>
                    <a:pt x="5008025" y="342899"/>
                  </a:lnTo>
                  <a:lnTo>
                    <a:pt x="239231" y="317499"/>
                  </a:lnTo>
                  <a:lnTo>
                    <a:pt x="217340" y="292099"/>
                  </a:lnTo>
                  <a:lnTo>
                    <a:pt x="183347" y="266699"/>
                  </a:lnTo>
                  <a:lnTo>
                    <a:pt x="148221" y="228599"/>
                  </a:lnTo>
                  <a:lnTo>
                    <a:pt x="111982" y="190499"/>
                  </a:lnTo>
                  <a:lnTo>
                    <a:pt x="74653" y="165099"/>
                  </a:lnTo>
                  <a:lnTo>
                    <a:pt x="36254" y="139699"/>
                  </a:lnTo>
                  <a:lnTo>
                    <a:pt x="0" y="101599"/>
                  </a:lnTo>
                  <a:lnTo>
                    <a:pt x="0" y="0"/>
                  </a:lnTo>
                  <a:close/>
                </a:path>
                <a:path w="7122795" h="2908300">
                  <a:moveTo>
                    <a:pt x="239231" y="317499"/>
                  </a:moveTo>
                  <a:lnTo>
                    <a:pt x="4897254" y="317499"/>
                  </a:lnTo>
                  <a:lnTo>
                    <a:pt x="4878729" y="330199"/>
                  </a:lnTo>
                  <a:lnTo>
                    <a:pt x="4859549" y="330199"/>
                  </a:lnTo>
                  <a:lnTo>
                    <a:pt x="4839723" y="342899"/>
                  </a:lnTo>
                  <a:lnTo>
                    <a:pt x="4798159" y="368299"/>
                  </a:lnTo>
                  <a:lnTo>
                    <a:pt x="4754093" y="393699"/>
                  </a:lnTo>
                  <a:lnTo>
                    <a:pt x="4707581" y="419099"/>
                  </a:lnTo>
                  <a:lnTo>
                    <a:pt x="4683425" y="444499"/>
                  </a:lnTo>
                  <a:lnTo>
                    <a:pt x="4658680" y="457199"/>
                  </a:lnTo>
                  <a:lnTo>
                    <a:pt x="4633351" y="469899"/>
                  </a:lnTo>
                  <a:lnTo>
                    <a:pt x="4607447" y="482599"/>
                  </a:lnTo>
                  <a:lnTo>
                    <a:pt x="4580974" y="507999"/>
                  </a:lnTo>
                  <a:lnTo>
                    <a:pt x="4498211" y="546099"/>
                  </a:lnTo>
                  <a:lnTo>
                    <a:pt x="4440322" y="571499"/>
                  </a:lnTo>
                  <a:lnTo>
                    <a:pt x="4380328" y="596899"/>
                  </a:lnTo>
                  <a:lnTo>
                    <a:pt x="4318285" y="622299"/>
                  </a:lnTo>
                  <a:lnTo>
                    <a:pt x="4286513" y="622299"/>
                  </a:lnTo>
                  <a:lnTo>
                    <a:pt x="4254250" y="634999"/>
                  </a:lnTo>
                  <a:lnTo>
                    <a:pt x="4120431" y="634999"/>
                  </a:lnTo>
                  <a:lnTo>
                    <a:pt x="4050760" y="609599"/>
                  </a:lnTo>
                  <a:lnTo>
                    <a:pt x="4015260" y="609599"/>
                  </a:lnTo>
                  <a:lnTo>
                    <a:pt x="3728627" y="495299"/>
                  </a:lnTo>
                  <a:lnTo>
                    <a:pt x="3697474" y="495299"/>
                  </a:lnTo>
                  <a:lnTo>
                    <a:pt x="3635633" y="469899"/>
                  </a:lnTo>
                  <a:lnTo>
                    <a:pt x="3604954" y="469899"/>
                  </a:lnTo>
                  <a:lnTo>
                    <a:pt x="3574442" y="457199"/>
                  </a:lnTo>
                  <a:lnTo>
                    <a:pt x="3544099" y="457199"/>
                  </a:lnTo>
                  <a:lnTo>
                    <a:pt x="3513932" y="444499"/>
                  </a:lnTo>
                  <a:lnTo>
                    <a:pt x="341541" y="444499"/>
                  </a:lnTo>
                  <a:lnTo>
                    <a:pt x="312299" y="406399"/>
                  </a:lnTo>
                  <a:lnTo>
                    <a:pt x="281837" y="368299"/>
                  </a:lnTo>
                  <a:lnTo>
                    <a:pt x="250177" y="330199"/>
                  </a:lnTo>
                  <a:lnTo>
                    <a:pt x="239231" y="317499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908411"/>
              <a:ext cx="7122498" cy="29082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83" y="3902018"/>
              <a:ext cx="6964680" cy="2319020"/>
            </a:xfrm>
            <a:custGeom>
              <a:avLst/>
              <a:gdLst/>
              <a:ahLst/>
              <a:cxnLst/>
              <a:rect l="l" t="t" r="r" b="b"/>
              <a:pathLst>
                <a:path w="6964680" h="2319020">
                  <a:moveTo>
                    <a:pt x="0" y="0"/>
                  </a:moveTo>
                  <a:lnTo>
                    <a:pt x="78641" y="0"/>
                  </a:lnTo>
                  <a:lnTo>
                    <a:pt x="108640" y="16914"/>
                  </a:lnTo>
                  <a:lnTo>
                    <a:pt x="171725" y="55139"/>
                  </a:lnTo>
                  <a:lnTo>
                    <a:pt x="204587" y="76541"/>
                  </a:lnTo>
                  <a:lnTo>
                    <a:pt x="238178" y="99529"/>
                  </a:lnTo>
                  <a:lnTo>
                    <a:pt x="272387" y="124149"/>
                  </a:lnTo>
                  <a:lnTo>
                    <a:pt x="307100" y="150446"/>
                  </a:lnTo>
                  <a:lnTo>
                    <a:pt x="342206" y="178465"/>
                  </a:lnTo>
                  <a:lnTo>
                    <a:pt x="377593" y="208252"/>
                  </a:lnTo>
                  <a:lnTo>
                    <a:pt x="413148" y="239852"/>
                  </a:lnTo>
                  <a:lnTo>
                    <a:pt x="448758" y="273311"/>
                  </a:lnTo>
                  <a:lnTo>
                    <a:pt x="484311" y="308673"/>
                  </a:lnTo>
                  <a:lnTo>
                    <a:pt x="519696" y="345984"/>
                  </a:lnTo>
                  <a:lnTo>
                    <a:pt x="554799" y="385290"/>
                  </a:lnTo>
                  <a:lnTo>
                    <a:pt x="589508" y="426635"/>
                  </a:lnTo>
                  <a:lnTo>
                    <a:pt x="623712" y="470066"/>
                  </a:lnTo>
                  <a:lnTo>
                    <a:pt x="657297" y="515626"/>
                  </a:lnTo>
                  <a:lnTo>
                    <a:pt x="690152" y="563363"/>
                  </a:lnTo>
                  <a:lnTo>
                    <a:pt x="722163" y="613320"/>
                  </a:lnTo>
                  <a:lnTo>
                    <a:pt x="753219" y="665544"/>
                  </a:lnTo>
                  <a:lnTo>
                    <a:pt x="783208" y="720079"/>
                  </a:lnTo>
                  <a:lnTo>
                    <a:pt x="840526" y="832532"/>
                  </a:lnTo>
                  <a:lnTo>
                    <a:pt x="870433" y="884671"/>
                  </a:lnTo>
                  <a:lnTo>
                    <a:pt x="901637" y="933307"/>
                  </a:lnTo>
                  <a:lnTo>
                    <a:pt x="934036" y="978361"/>
                  </a:lnTo>
                  <a:lnTo>
                    <a:pt x="967528" y="1019751"/>
                  </a:lnTo>
                  <a:lnTo>
                    <a:pt x="1002011" y="1057398"/>
                  </a:lnTo>
                  <a:lnTo>
                    <a:pt x="1037384" y="1091220"/>
                  </a:lnTo>
                  <a:lnTo>
                    <a:pt x="1073544" y="1121138"/>
                  </a:lnTo>
                  <a:lnTo>
                    <a:pt x="1110391" y="1147070"/>
                  </a:lnTo>
                  <a:lnTo>
                    <a:pt x="1147821" y="1168937"/>
                  </a:lnTo>
                  <a:lnTo>
                    <a:pt x="1185733" y="1186657"/>
                  </a:lnTo>
                  <a:lnTo>
                    <a:pt x="1224026" y="1200151"/>
                  </a:lnTo>
                  <a:lnTo>
                    <a:pt x="1262597" y="1209337"/>
                  </a:lnTo>
                  <a:lnTo>
                    <a:pt x="1301346" y="1214136"/>
                  </a:lnTo>
                  <a:lnTo>
                    <a:pt x="1340169" y="1214466"/>
                  </a:lnTo>
                  <a:lnTo>
                    <a:pt x="1378965" y="1210247"/>
                  </a:lnTo>
                  <a:lnTo>
                    <a:pt x="1416226" y="1202106"/>
                  </a:lnTo>
                  <a:lnTo>
                    <a:pt x="1452368" y="1189939"/>
                  </a:lnTo>
                  <a:lnTo>
                    <a:pt x="1487326" y="1173853"/>
                  </a:lnTo>
                  <a:lnTo>
                    <a:pt x="1521030" y="1153953"/>
                  </a:lnTo>
                  <a:lnTo>
                    <a:pt x="1553413" y="1130343"/>
                  </a:lnTo>
                  <a:lnTo>
                    <a:pt x="1584408" y="1103130"/>
                  </a:lnTo>
                  <a:lnTo>
                    <a:pt x="1613946" y="1072419"/>
                  </a:lnTo>
                  <a:lnTo>
                    <a:pt x="1641961" y="1038314"/>
                  </a:lnTo>
                  <a:lnTo>
                    <a:pt x="1668383" y="1000922"/>
                  </a:lnTo>
                  <a:lnTo>
                    <a:pt x="1693146" y="960347"/>
                  </a:lnTo>
                  <a:lnTo>
                    <a:pt x="1716182" y="916696"/>
                  </a:lnTo>
                  <a:lnTo>
                    <a:pt x="1737423" y="870073"/>
                  </a:lnTo>
                  <a:lnTo>
                    <a:pt x="1756801" y="820583"/>
                  </a:lnTo>
                  <a:lnTo>
                    <a:pt x="1774249" y="768332"/>
                  </a:lnTo>
                  <a:lnTo>
                    <a:pt x="1789698" y="713426"/>
                  </a:lnTo>
                  <a:lnTo>
                    <a:pt x="1803082" y="655969"/>
                  </a:lnTo>
                  <a:lnTo>
                    <a:pt x="1814332" y="596067"/>
                  </a:lnTo>
                  <a:lnTo>
                    <a:pt x="1834033" y="459222"/>
                  </a:lnTo>
                  <a:lnTo>
                    <a:pt x="1847246" y="395012"/>
                  </a:lnTo>
                  <a:lnTo>
                    <a:pt x="1863114" y="340844"/>
                  </a:lnTo>
                  <a:lnTo>
                    <a:pt x="1881733" y="296365"/>
                  </a:lnTo>
                  <a:lnTo>
                    <a:pt x="1903200" y="261225"/>
                  </a:lnTo>
                  <a:lnTo>
                    <a:pt x="1955058" y="217552"/>
                  </a:lnTo>
                  <a:lnTo>
                    <a:pt x="1990799" y="207228"/>
                  </a:lnTo>
                  <a:lnTo>
                    <a:pt x="2029130" y="208160"/>
                  </a:lnTo>
                  <a:lnTo>
                    <a:pt x="2070181" y="218847"/>
                  </a:lnTo>
                  <a:lnTo>
                    <a:pt x="2114079" y="237784"/>
                  </a:lnTo>
                  <a:lnTo>
                    <a:pt x="2160952" y="263469"/>
                  </a:lnTo>
                  <a:lnTo>
                    <a:pt x="2210929" y="294399"/>
                  </a:lnTo>
                  <a:lnTo>
                    <a:pt x="2300565" y="352780"/>
                  </a:lnTo>
                  <a:lnTo>
                    <a:pt x="2338148" y="376790"/>
                  </a:lnTo>
                  <a:lnTo>
                    <a:pt x="2376868" y="400617"/>
                  </a:lnTo>
                  <a:lnTo>
                    <a:pt x="2416710" y="423782"/>
                  </a:lnTo>
                  <a:lnTo>
                    <a:pt x="2457658" y="445802"/>
                  </a:lnTo>
                  <a:lnTo>
                    <a:pt x="2499695" y="466197"/>
                  </a:lnTo>
                  <a:lnTo>
                    <a:pt x="2542805" y="484487"/>
                  </a:lnTo>
                  <a:lnTo>
                    <a:pt x="2586971" y="500189"/>
                  </a:lnTo>
                  <a:lnTo>
                    <a:pt x="2632178" y="512823"/>
                  </a:lnTo>
                  <a:lnTo>
                    <a:pt x="2678409" y="521908"/>
                  </a:lnTo>
                  <a:lnTo>
                    <a:pt x="2725648" y="526963"/>
                  </a:lnTo>
                  <a:lnTo>
                    <a:pt x="2773879" y="527507"/>
                  </a:lnTo>
                  <a:lnTo>
                    <a:pt x="2823085" y="523058"/>
                  </a:lnTo>
                  <a:lnTo>
                    <a:pt x="2873250" y="513137"/>
                  </a:lnTo>
                  <a:lnTo>
                    <a:pt x="2924358" y="497261"/>
                  </a:lnTo>
                  <a:lnTo>
                    <a:pt x="2970219" y="478980"/>
                  </a:lnTo>
                  <a:lnTo>
                    <a:pt x="3015887" y="458641"/>
                  </a:lnTo>
                  <a:lnTo>
                    <a:pt x="3061341" y="436589"/>
                  </a:lnTo>
                  <a:lnTo>
                    <a:pt x="3106559" y="413166"/>
                  </a:lnTo>
                  <a:lnTo>
                    <a:pt x="3151520" y="388714"/>
                  </a:lnTo>
                  <a:lnTo>
                    <a:pt x="3196202" y="363577"/>
                  </a:lnTo>
                  <a:lnTo>
                    <a:pt x="3377591" y="258744"/>
                  </a:lnTo>
                  <a:lnTo>
                    <a:pt x="3423536" y="233084"/>
                  </a:lnTo>
                  <a:lnTo>
                    <a:pt x="3469120" y="208759"/>
                  </a:lnTo>
                  <a:lnTo>
                    <a:pt x="3514337" y="186134"/>
                  </a:lnTo>
                  <a:lnTo>
                    <a:pt x="3559179" y="165573"/>
                  </a:lnTo>
                  <a:lnTo>
                    <a:pt x="3603642" y="147440"/>
                  </a:lnTo>
                  <a:lnTo>
                    <a:pt x="3647717" y="132098"/>
                  </a:lnTo>
                  <a:lnTo>
                    <a:pt x="3691399" y="119913"/>
                  </a:lnTo>
                  <a:lnTo>
                    <a:pt x="3734681" y="111247"/>
                  </a:lnTo>
                  <a:lnTo>
                    <a:pt x="3777557" y="106465"/>
                  </a:lnTo>
                  <a:lnTo>
                    <a:pt x="3820020" y="105931"/>
                  </a:lnTo>
                  <a:lnTo>
                    <a:pt x="3862063" y="110009"/>
                  </a:lnTo>
                  <a:lnTo>
                    <a:pt x="3903681" y="119062"/>
                  </a:lnTo>
                  <a:lnTo>
                    <a:pt x="3944866" y="133456"/>
                  </a:lnTo>
                  <a:lnTo>
                    <a:pt x="4001023" y="163366"/>
                  </a:lnTo>
                  <a:lnTo>
                    <a:pt x="4054625" y="204150"/>
                  </a:lnTo>
                  <a:lnTo>
                    <a:pt x="4105806" y="256034"/>
                  </a:lnTo>
                  <a:lnTo>
                    <a:pt x="4130529" y="286210"/>
                  </a:lnTo>
                  <a:lnTo>
                    <a:pt x="4154697" y="319246"/>
                  </a:lnTo>
                  <a:lnTo>
                    <a:pt x="4178326" y="355171"/>
                  </a:lnTo>
                  <a:lnTo>
                    <a:pt x="4201432" y="394013"/>
                  </a:lnTo>
                  <a:lnTo>
                    <a:pt x="4224033" y="435801"/>
                  </a:lnTo>
                  <a:lnTo>
                    <a:pt x="4246143" y="480563"/>
                  </a:lnTo>
                  <a:lnTo>
                    <a:pt x="4267782" y="528327"/>
                  </a:lnTo>
                  <a:lnTo>
                    <a:pt x="4288964" y="579123"/>
                  </a:lnTo>
                  <a:lnTo>
                    <a:pt x="4309706" y="632978"/>
                  </a:lnTo>
                  <a:lnTo>
                    <a:pt x="4330025" y="689920"/>
                  </a:lnTo>
                  <a:lnTo>
                    <a:pt x="4349938" y="749979"/>
                  </a:lnTo>
                  <a:lnTo>
                    <a:pt x="4369461" y="813183"/>
                  </a:lnTo>
                  <a:lnTo>
                    <a:pt x="4388611" y="879560"/>
                  </a:lnTo>
                  <a:lnTo>
                    <a:pt x="4407404" y="949138"/>
                  </a:lnTo>
                  <a:lnTo>
                    <a:pt x="4442818" y="1088893"/>
                  </a:lnTo>
                  <a:lnTo>
                    <a:pt x="4460419" y="1154203"/>
                  </a:lnTo>
                  <a:lnTo>
                    <a:pt x="4478650" y="1217861"/>
                  </a:lnTo>
                  <a:lnTo>
                    <a:pt x="4497502" y="1279848"/>
                  </a:lnTo>
                  <a:lnTo>
                    <a:pt x="4516962" y="1340151"/>
                  </a:lnTo>
                  <a:lnTo>
                    <a:pt x="4537022" y="1398751"/>
                  </a:lnTo>
                  <a:lnTo>
                    <a:pt x="4557672" y="1455634"/>
                  </a:lnTo>
                  <a:lnTo>
                    <a:pt x="4578899" y="1510782"/>
                  </a:lnTo>
                  <a:lnTo>
                    <a:pt x="4600695" y="1564180"/>
                  </a:lnTo>
                  <a:lnTo>
                    <a:pt x="4623049" y="1615812"/>
                  </a:lnTo>
                  <a:lnTo>
                    <a:pt x="4645951" y="1665661"/>
                  </a:lnTo>
                  <a:lnTo>
                    <a:pt x="4669390" y="1713710"/>
                  </a:lnTo>
                  <a:lnTo>
                    <a:pt x="4693357" y="1759945"/>
                  </a:lnTo>
                  <a:lnTo>
                    <a:pt x="4717840" y="1804348"/>
                  </a:lnTo>
                  <a:lnTo>
                    <a:pt x="4742829" y="1846903"/>
                  </a:lnTo>
                  <a:lnTo>
                    <a:pt x="4768315" y="1887595"/>
                  </a:lnTo>
                  <a:lnTo>
                    <a:pt x="4794287" y="1926407"/>
                  </a:lnTo>
                  <a:lnTo>
                    <a:pt x="4820734" y="1963322"/>
                  </a:lnTo>
                  <a:lnTo>
                    <a:pt x="4847646" y="1998325"/>
                  </a:lnTo>
                  <a:lnTo>
                    <a:pt x="4875013" y="2031400"/>
                  </a:lnTo>
                  <a:lnTo>
                    <a:pt x="4902825" y="2062529"/>
                  </a:lnTo>
                  <a:lnTo>
                    <a:pt x="4931071" y="2091698"/>
                  </a:lnTo>
                  <a:lnTo>
                    <a:pt x="4959741" y="2118889"/>
                  </a:lnTo>
                  <a:lnTo>
                    <a:pt x="4988825" y="2144086"/>
                  </a:lnTo>
                  <a:lnTo>
                    <a:pt x="5048192" y="2188436"/>
                  </a:lnTo>
                  <a:lnTo>
                    <a:pt x="5109090" y="2224618"/>
                  </a:lnTo>
                  <a:lnTo>
                    <a:pt x="5171436" y="2252502"/>
                  </a:lnTo>
                  <a:lnTo>
                    <a:pt x="5248602" y="2275136"/>
                  </a:lnTo>
                  <a:lnTo>
                    <a:pt x="5294408" y="2282387"/>
                  </a:lnTo>
                  <a:lnTo>
                    <a:pt x="5340415" y="2285095"/>
                  </a:lnTo>
                  <a:lnTo>
                    <a:pt x="5386498" y="2283310"/>
                  </a:lnTo>
                  <a:lnTo>
                    <a:pt x="5432528" y="2277083"/>
                  </a:lnTo>
                  <a:lnTo>
                    <a:pt x="5478380" y="2266465"/>
                  </a:lnTo>
                  <a:lnTo>
                    <a:pt x="5523925" y="2251508"/>
                  </a:lnTo>
                  <a:lnTo>
                    <a:pt x="5569036" y="2232261"/>
                  </a:lnTo>
                  <a:lnTo>
                    <a:pt x="5613587" y="2208776"/>
                  </a:lnTo>
                  <a:lnTo>
                    <a:pt x="5657451" y="2181103"/>
                  </a:lnTo>
                  <a:lnTo>
                    <a:pt x="5700499" y="2149294"/>
                  </a:lnTo>
                  <a:lnTo>
                    <a:pt x="5742605" y="2113399"/>
                  </a:lnTo>
                  <a:lnTo>
                    <a:pt x="5779910" y="2077581"/>
                  </a:lnTo>
                  <a:lnTo>
                    <a:pt x="5814968" y="2039147"/>
                  </a:lnTo>
                  <a:lnTo>
                    <a:pt x="5847781" y="1998159"/>
                  </a:lnTo>
                  <a:lnTo>
                    <a:pt x="5878353" y="1954677"/>
                  </a:lnTo>
                  <a:lnTo>
                    <a:pt x="5906688" y="1908763"/>
                  </a:lnTo>
                  <a:lnTo>
                    <a:pt x="5932787" y="1860480"/>
                  </a:lnTo>
                  <a:lnTo>
                    <a:pt x="5956656" y="1809887"/>
                  </a:lnTo>
                  <a:lnTo>
                    <a:pt x="5973379" y="1770711"/>
                  </a:lnTo>
                  <a:lnTo>
                    <a:pt x="5989830" y="1730787"/>
                  </a:lnTo>
                  <a:lnTo>
                    <a:pt x="6006008" y="1690116"/>
                  </a:lnTo>
                  <a:lnTo>
                    <a:pt x="6021913" y="1648701"/>
                  </a:lnTo>
                  <a:lnTo>
                    <a:pt x="6037543" y="1606545"/>
                  </a:lnTo>
                  <a:lnTo>
                    <a:pt x="6052897" y="1563651"/>
                  </a:lnTo>
                  <a:lnTo>
                    <a:pt x="6067974" y="1520022"/>
                  </a:lnTo>
                  <a:lnTo>
                    <a:pt x="6082773" y="1475659"/>
                  </a:lnTo>
                  <a:lnTo>
                    <a:pt x="6097292" y="1430568"/>
                  </a:lnTo>
                  <a:lnTo>
                    <a:pt x="6111530" y="1384748"/>
                  </a:lnTo>
                  <a:lnTo>
                    <a:pt x="6125487" y="1338205"/>
                  </a:lnTo>
                  <a:lnTo>
                    <a:pt x="6139161" y="1290940"/>
                  </a:lnTo>
                  <a:lnTo>
                    <a:pt x="6152551" y="1242956"/>
                  </a:lnTo>
                  <a:lnTo>
                    <a:pt x="6165656" y="1194257"/>
                  </a:lnTo>
                  <a:lnTo>
                    <a:pt x="6178474" y="1144844"/>
                  </a:lnTo>
                  <a:lnTo>
                    <a:pt x="6191005" y="1094720"/>
                  </a:lnTo>
                  <a:lnTo>
                    <a:pt x="6203248" y="1043889"/>
                  </a:lnTo>
                  <a:lnTo>
                    <a:pt x="6215201" y="992353"/>
                  </a:lnTo>
                  <a:lnTo>
                    <a:pt x="6226863" y="940114"/>
                  </a:lnTo>
                  <a:lnTo>
                    <a:pt x="6238233" y="887177"/>
                  </a:lnTo>
                  <a:lnTo>
                    <a:pt x="6249310" y="833542"/>
                  </a:lnTo>
                  <a:lnTo>
                    <a:pt x="6260093" y="779214"/>
                  </a:lnTo>
                  <a:lnTo>
                    <a:pt x="6270580" y="724195"/>
                  </a:lnTo>
                  <a:lnTo>
                    <a:pt x="6280771" y="668487"/>
                  </a:lnTo>
                  <a:lnTo>
                    <a:pt x="6290665" y="612094"/>
                  </a:lnTo>
                  <a:lnTo>
                    <a:pt x="6300259" y="555018"/>
                  </a:lnTo>
                  <a:lnTo>
                    <a:pt x="6309554" y="497261"/>
                  </a:lnTo>
                  <a:lnTo>
                    <a:pt x="6321321" y="433013"/>
                  </a:lnTo>
                  <a:lnTo>
                    <a:pt x="6336069" y="375914"/>
                  </a:lnTo>
                  <a:lnTo>
                    <a:pt x="6353708" y="325414"/>
                  </a:lnTo>
                  <a:lnTo>
                    <a:pt x="6374146" y="280958"/>
                  </a:lnTo>
                  <a:lnTo>
                    <a:pt x="6397292" y="241995"/>
                  </a:lnTo>
                  <a:lnTo>
                    <a:pt x="6423055" y="207972"/>
                  </a:lnTo>
                  <a:lnTo>
                    <a:pt x="6451344" y="178337"/>
                  </a:lnTo>
                  <a:lnTo>
                    <a:pt x="6482067" y="152537"/>
                  </a:lnTo>
                  <a:lnTo>
                    <a:pt x="6515133" y="130019"/>
                  </a:lnTo>
                  <a:lnTo>
                    <a:pt x="6550451" y="110231"/>
                  </a:lnTo>
                  <a:lnTo>
                    <a:pt x="6587930" y="92621"/>
                  </a:lnTo>
                  <a:lnTo>
                    <a:pt x="6627478" y="76636"/>
                  </a:lnTo>
                  <a:lnTo>
                    <a:pt x="6669004" y="61724"/>
                  </a:lnTo>
                  <a:lnTo>
                    <a:pt x="6712417" y="47331"/>
                  </a:lnTo>
                  <a:lnTo>
                    <a:pt x="6757626" y="32907"/>
                  </a:lnTo>
                  <a:lnTo>
                    <a:pt x="6805668" y="16453"/>
                  </a:lnTo>
                  <a:lnTo>
                    <a:pt x="6856440" y="0"/>
                  </a:lnTo>
                  <a:lnTo>
                    <a:pt x="6964307" y="0"/>
                  </a:lnTo>
                  <a:lnTo>
                    <a:pt x="6912896" y="19567"/>
                  </a:lnTo>
                  <a:lnTo>
                    <a:pt x="6863042" y="37248"/>
                  </a:lnTo>
                  <a:lnTo>
                    <a:pt x="6814903" y="53216"/>
                  </a:lnTo>
                  <a:lnTo>
                    <a:pt x="6721258" y="82663"/>
                  </a:lnTo>
                  <a:lnTo>
                    <a:pt x="6676330" y="97596"/>
                  </a:lnTo>
                  <a:lnTo>
                    <a:pt x="6633895" y="113081"/>
                  </a:lnTo>
                  <a:lnTo>
                    <a:pt x="6593999" y="129757"/>
                  </a:lnTo>
                  <a:lnTo>
                    <a:pt x="6556684" y="148264"/>
                  </a:lnTo>
                  <a:lnTo>
                    <a:pt x="6521996" y="169241"/>
                  </a:lnTo>
                  <a:lnTo>
                    <a:pt x="6489979" y="193328"/>
                  </a:lnTo>
                  <a:lnTo>
                    <a:pt x="6460676" y="221165"/>
                  </a:lnTo>
                  <a:lnTo>
                    <a:pt x="6434133" y="253391"/>
                  </a:lnTo>
                  <a:lnTo>
                    <a:pt x="6410394" y="290646"/>
                  </a:lnTo>
                  <a:lnTo>
                    <a:pt x="6389502" y="333570"/>
                  </a:lnTo>
                  <a:lnTo>
                    <a:pt x="6371503" y="382801"/>
                  </a:lnTo>
                  <a:lnTo>
                    <a:pt x="6356440" y="438980"/>
                  </a:lnTo>
                  <a:lnTo>
                    <a:pt x="6344357" y="502746"/>
                  </a:lnTo>
                  <a:lnTo>
                    <a:pt x="6335063" y="560720"/>
                  </a:lnTo>
                  <a:lnTo>
                    <a:pt x="6325467" y="618041"/>
                  </a:lnTo>
                  <a:lnTo>
                    <a:pt x="6315572" y="674703"/>
                  </a:lnTo>
                  <a:lnTo>
                    <a:pt x="6305377" y="730700"/>
                  </a:lnTo>
                  <a:lnTo>
                    <a:pt x="6294884" y="786025"/>
                  </a:lnTo>
                  <a:lnTo>
                    <a:pt x="6284092" y="840673"/>
                  </a:lnTo>
                  <a:lnTo>
                    <a:pt x="6273002" y="894638"/>
                  </a:lnTo>
                  <a:lnTo>
                    <a:pt x="6261615" y="947913"/>
                  </a:lnTo>
                  <a:lnTo>
                    <a:pt x="6249932" y="1000491"/>
                  </a:lnTo>
                  <a:lnTo>
                    <a:pt x="6237952" y="1052368"/>
                  </a:lnTo>
                  <a:lnTo>
                    <a:pt x="6225676" y="1103537"/>
                  </a:lnTo>
                  <a:lnTo>
                    <a:pt x="6213106" y="1153991"/>
                  </a:lnTo>
                  <a:lnTo>
                    <a:pt x="6200240" y="1203724"/>
                  </a:lnTo>
                  <a:lnTo>
                    <a:pt x="6187081" y="1252731"/>
                  </a:lnTo>
                  <a:lnTo>
                    <a:pt x="6173629" y="1301005"/>
                  </a:lnTo>
                  <a:lnTo>
                    <a:pt x="6159883" y="1348540"/>
                  </a:lnTo>
                  <a:lnTo>
                    <a:pt x="6145845" y="1395330"/>
                  </a:lnTo>
                  <a:lnTo>
                    <a:pt x="6131515" y="1441369"/>
                  </a:lnTo>
                  <a:lnTo>
                    <a:pt x="6116894" y="1486650"/>
                  </a:lnTo>
                  <a:lnTo>
                    <a:pt x="6101982" y="1531167"/>
                  </a:lnTo>
                  <a:lnTo>
                    <a:pt x="6086780" y="1574915"/>
                  </a:lnTo>
                  <a:lnTo>
                    <a:pt x="6071288" y="1617887"/>
                  </a:lnTo>
                  <a:lnTo>
                    <a:pt x="6055507" y="1660077"/>
                  </a:lnTo>
                  <a:lnTo>
                    <a:pt x="6039437" y="1701478"/>
                  </a:lnTo>
                  <a:lnTo>
                    <a:pt x="6023080" y="1742086"/>
                  </a:lnTo>
                  <a:lnTo>
                    <a:pt x="6006435" y="1781892"/>
                  </a:lnTo>
                  <a:lnTo>
                    <a:pt x="5989502" y="1820892"/>
                  </a:lnTo>
                  <a:lnTo>
                    <a:pt x="5968602" y="1867239"/>
                  </a:lnTo>
                  <a:lnTo>
                    <a:pt x="5945683" y="1911682"/>
                  </a:lnTo>
                  <a:lnTo>
                    <a:pt x="5920789" y="1954200"/>
                  </a:lnTo>
                  <a:lnTo>
                    <a:pt x="5893965" y="1994770"/>
                  </a:lnTo>
                  <a:lnTo>
                    <a:pt x="5865255" y="2033368"/>
                  </a:lnTo>
                  <a:lnTo>
                    <a:pt x="5834706" y="2069973"/>
                  </a:lnTo>
                  <a:lnTo>
                    <a:pt x="5802360" y="2104562"/>
                  </a:lnTo>
                  <a:lnTo>
                    <a:pt x="5768264" y="2137111"/>
                  </a:lnTo>
                  <a:lnTo>
                    <a:pt x="5726859" y="2172749"/>
                  </a:lnTo>
                  <a:lnTo>
                    <a:pt x="5684582" y="2204542"/>
                  </a:lnTo>
                  <a:lnTo>
                    <a:pt x="5641539" y="2232475"/>
                  </a:lnTo>
                  <a:lnTo>
                    <a:pt x="5597834" y="2256532"/>
                  </a:lnTo>
                  <a:lnTo>
                    <a:pt x="5553575" y="2276699"/>
                  </a:lnTo>
                  <a:lnTo>
                    <a:pt x="5508865" y="2292961"/>
                  </a:lnTo>
                  <a:lnTo>
                    <a:pt x="5463811" y="2305304"/>
                  </a:lnTo>
                  <a:lnTo>
                    <a:pt x="5418517" y="2313712"/>
                  </a:lnTo>
                  <a:lnTo>
                    <a:pt x="5373090" y="2318171"/>
                  </a:lnTo>
                  <a:lnTo>
                    <a:pt x="5327634" y="2318666"/>
                  </a:lnTo>
                  <a:lnTo>
                    <a:pt x="5282256" y="2315181"/>
                  </a:lnTo>
                  <a:lnTo>
                    <a:pt x="5237061" y="2307703"/>
                  </a:lnTo>
                  <a:lnTo>
                    <a:pt x="5192153" y="2296216"/>
                  </a:lnTo>
                  <a:lnTo>
                    <a:pt x="5128706" y="2272324"/>
                  </a:lnTo>
                  <a:lnTo>
                    <a:pt x="5066668" y="2240493"/>
                  </a:lnTo>
                  <a:lnTo>
                    <a:pt x="5006120" y="2200843"/>
                  </a:lnTo>
                  <a:lnTo>
                    <a:pt x="4947142" y="2153492"/>
                  </a:lnTo>
                  <a:lnTo>
                    <a:pt x="4918267" y="2126964"/>
                  </a:lnTo>
                  <a:lnTo>
                    <a:pt x="4889814" y="2098556"/>
                  </a:lnTo>
                  <a:lnTo>
                    <a:pt x="4861794" y="2068281"/>
                  </a:lnTo>
                  <a:lnTo>
                    <a:pt x="4834216" y="2036154"/>
                  </a:lnTo>
                  <a:lnTo>
                    <a:pt x="4807092" y="2002190"/>
                  </a:lnTo>
                  <a:lnTo>
                    <a:pt x="4780430" y="1966404"/>
                  </a:lnTo>
                  <a:lnTo>
                    <a:pt x="4754241" y="1928810"/>
                  </a:lnTo>
                  <a:lnTo>
                    <a:pt x="4728535" y="1889424"/>
                  </a:lnTo>
                  <a:lnTo>
                    <a:pt x="4703322" y="1848259"/>
                  </a:lnTo>
                  <a:lnTo>
                    <a:pt x="4678612" y="1805331"/>
                  </a:lnTo>
                  <a:lnTo>
                    <a:pt x="4654415" y="1760654"/>
                  </a:lnTo>
                  <a:lnTo>
                    <a:pt x="4630741" y="1714243"/>
                  </a:lnTo>
                  <a:lnTo>
                    <a:pt x="4607600" y="1666113"/>
                  </a:lnTo>
                  <a:lnTo>
                    <a:pt x="4585002" y="1616279"/>
                  </a:lnTo>
                  <a:lnTo>
                    <a:pt x="4562958" y="1564755"/>
                  </a:lnTo>
                  <a:lnTo>
                    <a:pt x="4541476" y="1511556"/>
                  </a:lnTo>
                  <a:lnTo>
                    <a:pt x="4520568" y="1456696"/>
                  </a:lnTo>
                  <a:lnTo>
                    <a:pt x="4500244" y="1400191"/>
                  </a:lnTo>
                  <a:lnTo>
                    <a:pt x="4480513" y="1342056"/>
                  </a:lnTo>
                  <a:lnTo>
                    <a:pt x="4461385" y="1282304"/>
                  </a:lnTo>
                  <a:lnTo>
                    <a:pt x="4442871" y="1220951"/>
                  </a:lnTo>
                  <a:lnTo>
                    <a:pt x="4424980" y="1158011"/>
                  </a:lnTo>
                  <a:lnTo>
                    <a:pt x="4407723" y="1093499"/>
                  </a:lnTo>
                  <a:lnTo>
                    <a:pt x="4372509" y="953662"/>
                  </a:lnTo>
                  <a:lnTo>
                    <a:pt x="4353466" y="883173"/>
                  </a:lnTo>
                  <a:lnTo>
                    <a:pt x="4333975" y="815953"/>
                  </a:lnTo>
                  <a:lnTo>
                    <a:pt x="4314033" y="751991"/>
                  </a:lnTo>
                  <a:lnTo>
                    <a:pt x="4293636" y="691276"/>
                  </a:lnTo>
                  <a:lnTo>
                    <a:pt x="4272780" y="633796"/>
                  </a:lnTo>
                  <a:lnTo>
                    <a:pt x="4251459" y="579542"/>
                  </a:lnTo>
                  <a:lnTo>
                    <a:pt x="4229671" y="528501"/>
                  </a:lnTo>
                  <a:lnTo>
                    <a:pt x="4207412" y="480664"/>
                  </a:lnTo>
                  <a:lnTo>
                    <a:pt x="4184676" y="436018"/>
                  </a:lnTo>
                  <a:lnTo>
                    <a:pt x="4161460" y="394553"/>
                  </a:lnTo>
                  <a:lnTo>
                    <a:pt x="4137760" y="356258"/>
                  </a:lnTo>
                  <a:lnTo>
                    <a:pt x="4113571" y="321123"/>
                  </a:lnTo>
                  <a:lnTo>
                    <a:pt x="4088891" y="289135"/>
                  </a:lnTo>
                  <a:lnTo>
                    <a:pt x="4063713" y="260285"/>
                  </a:lnTo>
                  <a:lnTo>
                    <a:pt x="4011853" y="211952"/>
                  </a:lnTo>
                  <a:lnTo>
                    <a:pt x="3957956" y="176036"/>
                  </a:lnTo>
                  <a:lnTo>
                    <a:pt x="3889508" y="148896"/>
                  </a:lnTo>
                  <a:lnTo>
                    <a:pt x="3848074" y="140870"/>
                  </a:lnTo>
                  <a:lnTo>
                    <a:pt x="3805952" y="138200"/>
                  </a:lnTo>
                  <a:lnTo>
                    <a:pt x="3763163" y="140459"/>
                  </a:lnTo>
                  <a:lnTo>
                    <a:pt x="3719725" y="147220"/>
                  </a:lnTo>
                  <a:lnTo>
                    <a:pt x="3675660" y="158054"/>
                  </a:lnTo>
                  <a:lnTo>
                    <a:pt x="3630986" y="172533"/>
                  </a:lnTo>
                  <a:lnTo>
                    <a:pt x="3585725" y="190230"/>
                  </a:lnTo>
                  <a:lnTo>
                    <a:pt x="3539896" y="210718"/>
                  </a:lnTo>
                  <a:lnTo>
                    <a:pt x="3493519" y="233568"/>
                  </a:lnTo>
                  <a:lnTo>
                    <a:pt x="3446615" y="258353"/>
                  </a:lnTo>
                  <a:lnTo>
                    <a:pt x="3399202" y="284645"/>
                  </a:lnTo>
                  <a:lnTo>
                    <a:pt x="3302933" y="340039"/>
                  </a:lnTo>
                  <a:lnTo>
                    <a:pt x="3258787" y="366122"/>
                  </a:lnTo>
                  <a:lnTo>
                    <a:pt x="3214148" y="392056"/>
                  </a:lnTo>
                  <a:lnTo>
                    <a:pt x="3169037" y="417518"/>
                  </a:lnTo>
                  <a:lnTo>
                    <a:pt x="3123476" y="442188"/>
                  </a:lnTo>
                  <a:lnTo>
                    <a:pt x="3077486" y="465743"/>
                  </a:lnTo>
                  <a:lnTo>
                    <a:pt x="3031089" y="487864"/>
                  </a:lnTo>
                  <a:lnTo>
                    <a:pt x="2984307" y="508227"/>
                  </a:lnTo>
                  <a:lnTo>
                    <a:pt x="2937160" y="526512"/>
                  </a:lnTo>
                  <a:lnTo>
                    <a:pt x="2886217" y="542799"/>
                  </a:lnTo>
                  <a:lnTo>
                    <a:pt x="2836265" y="553546"/>
                  </a:lnTo>
                  <a:lnTo>
                    <a:pt x="2787310" y="559166"/>
                  </a:lnTo>
                  <a:lnTo>
                    <a:pt x="2739356" y="560076"/>
                  </a:lnTo>
                  <a:lnTo>
                    <a:pt x="2692411" y="556691"/>
                  </a:lnTo>
                  <a:lnTo>
                    <a:pt x="2646477" y="549425"/>
                  </a:lnTo>
                  <a:lnTo>
                    <a:pt x="2601562" y="538694"/>
                  </a:lnTo>
                  <a:lnTo>
                    <a:pt x="2557670" y="524913"/>
                  </a:lnTo>
                  <a:lnTo>
                    <a:pt x="2514807" y="508496"/>
                  </a:lnTo>
                  <a:lnTo>
                    <a:pt x="2472978" y="489860"/>
                  </a:lnTo>
                  <a:lnTo>
                    <a:pt x="2432188" y="469418"/>
                  </a:lnTo>
                  <a:lnTo>
                    <a:pt x="2392443" y="447587"/>
                  </a:lnTo>
                  <a:lnTo>
                    <a:pt x="2353749" y="424781"/>
                  </a:lnTo>
                  <a:lnTo>
                    <a:pt x="2316110" y="401415"/>
                  </a:lnTo>
                  <a:lnTo>
                    <a:pt x="2244019" y="354664"/>
                  </a:lnTo>
                  <a:lnTo>
                    <a:pt x="2188772" y="319252"/>
                  </a:lnTo>
                  <a:lnTo>
                    <a:pt x="2136726" y="287699"/>
                  </a:lnTo>
                  <a:lnTo>
                    <a:pt x="2088337" y="262342"/>
                  </a:lnTo>
                  <a:lnTo>
                    <a:pt x="2044063" y="245516"/>
                  </a:lnTo>
                  <a:lnTo>
                    <a:pt x="2004362" y="239557"/>
                  </a:lnTo>
                  <a:lnTo>
                    <a:pt x="1969689" y="246802"/>
                  </a:lnTo>
                  <a:lnTo>
                    <a:pt x="1927097" y="285839"/>
                  </a:lnTo>
                  <a:lnTo>
                    <a:pt x="1893207" y="359413"/>
                  </a:lnTo>
                  <a:lnTo>
                    <a:pt x="1879446" y="409312"/>
                  </a:lnTo>
                  <a:lnTo>
                    <a:pt x="1867763" y="468037"/>
                  </a:lnTo>
                  <a:lnTo>
                    <a:pt x="1849507" y="597243"/>
                  </a:lnTo>
                  <a:lnTo>
                    <a:pt x="1838701" y="656672"/>
                  </a:lnTo>
                  <a:lnTo>
                    <a:pt x="1825777" y="713846"/>
                  </a:lnTo>
                  <a:lnTo>
                    <a:pt x="1810801" y="768671"/>
                  </a:lnTo>
                  <a:lnTo>
                    <a:pt x="1793838" y="821052"/>
                  </a:lnTo>
                  <a:lnTo>
                    <a:pt x="1774953" y="870895"/>
                  </a:lnTo>
                  <a:lnTo>
                    <a:pt x="1754213" y="918107"/>
                  </a:lnTo>
                  <a:lnTo>
                    <a:pt x="1731682" y="962591"/>
                  </a:lnTo>
                  <a:lnTo>
                    <a:pt x="1707427" y="1004256"/>
                  </a:lnTo>
                  <a:lnTo>
                    <a:pt x="1681513" y="1043005"/>
                  </a:lnTo>
                  <a:lnTo>
                    <a:pt x="1654005" y="1078745"/>
                  </a:lnTo>
                  <a:lnTo>
                    <a:pt x="1624970" y="1111381"/>
                  </a:lnTo>
                  <a:lnTo>
                    <a:pt x="1594472" y="1140820"/>
                  </a:lnTo>
                  <a:lnTo>
                    <a:pt x="1562578" y="1166966"/>
                  </a:lnTo>
                  <a:lnTo>
                    <a:pt x="1529352" y="1189727"/>
                  </a:lnTo>
                  <a:lnTo>
                    <a:pt x="1494861" y="1209006"/>
                  </a:lnTo>
                  <a:lnTo>
                    <a:pt x="1459171" y="1224711"/>
                  </a:lnTo>
                  <a:lnTo>
                    <a:pt x="1422346" y="1236747"/>
                  </a:lnTo>
                  <a:lnTo>
                    <a:pt x="1384452" y="1245019"/>
                  </a:lnTo>
                  <a:lnTo>
                    <a:pt x="1344751" y="1249636"/>
                  </a:lnTo>
                  <a:lnTo>
                    <a:pt x="1305101" y="1249996"/>
                  </a:lnTo>
                  <a:lnTo>
                    <a:pt x="1265591" y="1246167"/>
                  </a:lnTo>
                  <a:lnTo>
                    <a:pt x="1226312" y="1238220"/>
                  </a:lnTo>
                  <a:lnTo>
                    <a:pt x="1187353" y="1226223"/>
                  </a:lnTo>
                  <a:lnTo>
                    <a:pt x="1148802" y="1210246"/>
                  </a:lnTo>
                  <a:lnTo>
                    <a:pt x="1110749" y="1190358"/>
                  </a:lnTo>
                  <a:lnTo>
                    <a:pt x="1073283" y="1166627"/>
                  </a:lnTo>
                  <a:lnTo>
                    <a:pt x="1036494" y="1139125"/>
                  </a:lnTo>
                  <a:lnTo>
                    <a:pt x="1000472" y="1107919"/>
                  </a:lnTo>
                  <a:lnTo>
                    <a:pt x="965304" y="1073078"/>
                  </a:lnTo>
                  <a:lnTo>
                    <a:pt x="931082" y="1034673"/>
                  </a:lnTo>
                  <a:lnTo>
                    <a:pt x="897894" y="992772"/>
                  </a:lnTo>
                  <a:lnTo>
                    <a:pt x="865829" y="947445"/>
                  </a:lnTo>
                  <a:lnTo>
                    <a:pt x="834976" y="898760"/>
                  </a:lnTo>
                  <a:lnTo>
                    <a:pt x="805426" y="846788"/>
                  </a:lnTo>
                  <a:lnTo>
                    <a:pt x="747263" y="732814"/>
                  </a:lnTo>
                  <a:lnTo>
                    <a:pt x="716018" y="676612"/>
                  </a:lnTo>
                  <a:lnTo>
                    <a:pt x="683659" y="622938"/>
                  </a:lnTo>
                  <a:lnTo>
                    <a:pt x="650316" y="571742"/>
                  </a:lnTo>
                  <a:lnTo>
                    <a:pt x="616116" y="522969"/>
                  </a:lnTo>
                  <a:lnTo>
                    <a:pt x="581187" y="476569"/>
                  </a:lnTo>
                  <a:lnTo>
                    <a:pt x="545658" y="432488"/>
                  </a:lnTo>
                  <a:lnTo>
                    <a:pt x="509655" y="390674"/>
                  </a:lnTo>
                  <a:lnTo>
                    <a:pt x="473309" y="351076"/>
                  </a:lnTo>
                  <a:lnTo>
                    <a:pt x="436746" y="313640"/>
                  </a:lnTo>
                  <a:lnTo>
                    <a:pt x="400094" y="278315"/>
                  </a:lnTo>
                  <a:lnTo>
                    <a:pt x="363483" y="245048"/>
                  </a:lnTo>
                  <a:lnTo>
                    <a:pt x="327039" y="213787"/>
                  </a:lnTo>
                  <a:lnTo>
                    <a:pt x="290890" y="184480"/>
                  </a:lnTo>
                  <a:lnTo>
                    <a:pt x="255166" y="157074"/>
                  </a:lnTo>
                  <a:lnTo>
                    <a:pt x="219994" y="131517"/>
                  </a:lnTo>
                  <a:lnTo>
                    <a:pt x="185501" y="107757"/>
                  </a:lnTo>
                  <a:lnTo>
                    <a:pt x="151817" y="85741"/>
                  </a:lnTo>
                  <a:lnTo>
                    <a:pt x="119069" y="65418"/>
                  </a:lnTo>
                  <a:lnTo>
                    <a:pt x="56894" y="29638"/>
                  </a:lnTo>
                  <a:lnTo>
                    <a:pt x="27722" y="14077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937017" y="978391"/>
              <a:ext cx="1956435" cy="1849120"/>
            </a:xfrm>
            <a:custGeom>
              <a:avLst/>
              <a:gdLst/>
              <a:ahLst/>
              <a:cxnLst/>
              <a:rect l="l" t="t" r="r" b="b"/>
              <a:pathLst>
                <a:path w="1956434" h="1849120">
                  <a:moveTo>
                    <a:pt x="37387" y="75494"/>
                  </a:moveTo>
                  <a:lnTo>
                    <a:pt x="22915" y="72528"/>
                  </a:lnTo>
                  <a:lnTo>
                    <a:pt x="11022" y="64470"/>
                  </a:lnTo>
                  <a:lnTo>
                    <a:pt x="2965" y="52574"/>
                  </a:lnTo>
                  <a:lnTo>
                    <a:pt x="0" y="38099"/>
                  </a:lnTo>
                  <a:lnTo>
                    <a:pt x="2965" y="23625"/>
                  </a:lnTo>
                  <a:lnTo>
                    <a:pt x="11022" y="11729"/>
                  </a:lnTo>
                  <a:lnTo>
                    <a:pt x="22915" y="3671"/>
                  </a:lnTo>
                  <a:lnTo>
                    <a:pt x="37387" y="705"/>
                  </a:lnTo>
                  <a:lnTo>
                    <a:pt x="52156" y="3671"/>
                  </a:lnTo>
                  <a:lnTo>
                    <a:pt x="64016" y="11729"/>
                  </a:lnTo>
                  <a:lnTo>
                    <a:pt x="71908" y="23625"/>
                  </a:lnTo>
                  <a:lnTo>
                    <a:pt x="74773" y="38099"/>
                  </a:lnTo>
                  <a:lnTo>
                    <a:pt x="71809" y="52574"/>
                  </a:lnTo>
                  <a:lnTo>
                    <a:pt x="63751" y="64470"/>
                  </a:lnTo>
                  <a:lnTo>
                    <a:pt x="51859" y="72528"/>
                  </a:lnTo>
                  <a:lnTo>
                    <a:pt x="37387" y="75494"/>
                  </a:lnTo>
                  <a:close/>
                </a:path>
                <a:path w="1956434" h="1849120">
                  <a:moveTo>
                    <a:pt x="507896" y="74788"/>
                  </a:moveTo>
                  <a:lnTo>
                    <a:pt x="493424" y="71823"/>
                  </a:lnTo>
                  <a:lnTo>
                    <a:pt x="481531" y="63764"/>
                  </a:lnTo>
                  <a:lnTo>
                    <a:pt x="473474" y="51869"/>
                  </a:lnTo>
                  <a:lnTo>
                    <a:pt x="470509" y="37394"/>
                  </a:lnTo>
                  <a:lnTo>
                    <a:pt x="473474" y="22919"/>
                  </a:lnTo>
                  <a:lnTo>
                    <a:pt x="481531" y="11024"/>
                  </a:lnTo>
                  <a:lnTo>
                    <a:pt x="493424" y="2965"/>
                  </a:lnTo>
                  <a:lnTo>
                    <a:pt x="507896" y="0"/>
                  </a:lnTo>
                  <a:lnTo>
                    <a:pt x="522368" y="2965"/>
                  </a:lnTo>
                  <a:lnTo>
                    <a:pt x="534260" y="11024"/>
                  </a:lnTo>
                  <a:lnTo>
                    <a:pt x="542318" y="22919"/>
                  </a:lnTo>
                  <a:lnTo>
                    <a:pt x="545283" y="37394"/>
                  </a:lnTo>
                  <a:lnTo>
                    <a:pt x="542318" y="51869"/>
                  </a:lnTo>
                  <a:lnTo>
                    <a:pt x="534260" y="63764"/>
                  </a:lnTo>
                  <a:lnTo>
                    <a:pt x="522368" y="71823"/>
                  </a:lnTo>
                  <a:lnTo>
                    <a:pt x="507896" y="74788"/>
                  </a:lnTo>
                  <a:close/>
                </a:path>
                <a:path w="1956434" h="1849120">
                  <a:moveTo>
                    <a:pt x="977699" y="74788"/>
                  </a:moveTo>
                  <a:lnTo>
                    <a:pt x="963227" y="71823"/>
                  </a:lnTo>
                  <a:lnTo>
                    <a:pt x="951335" y="63764"/>
                  </a:lnTo>
                  <a:lnTo>
                    <a:pt x="943278" y="51869"/>
                  </a:lnTo>
                  <a:lnTo>
                    <a:pt x="940313" y="37394"/>
                  </a:lnTo>
                  <a:lnTo>
                    <a:pt x="943278" y="22919"/>
                  </a:lnTo>
                  <a:lnTo>
                    <a:pt x="951335" y="11024"/>
                  </a:lnTo>
                  <a:lnTo>
                    <a:pt x="963227" y="2965"/>
                  </a:lnTo>
                  <a:lnTo>
                    <a:pt x="977699" y="0"/>
                  </a:lnTo>
                  <a:lnTo>
                    <a:pt x="992469" y="2965"/>
                  </a:lnTo>
                  <a:lnTo>
                    <a:pt x="1004329" y="11024"/>
                  </a:lnTo>
                  <a:lnTo>
                    <a:pt x="1012220" y="22919"/>
                  </a:lnTo>
                  <a:lnTo>
                    <a:pt x="1015086" y="37394"/>
                  </a:lnTo>
                  <a:lnTo>
                    <a:pt x="1012121" y="51869"/>
                  </a:lnTo>
                  <a:lnTo>
                    <a:pt x="1004064" y="63764"/>
                  </a:lnTo>
                  <a:lnTo>
                    <a:pt x="992171" y="71823"/>
                  </a:lnTo>
                  <a:lnTo>
                    <a:pt x="977699" y="74788"/>
                  </a:lnTo>
                  <a:close/>
                </a:path>
                <a:path w="1956434" h="1849120">
                  <a:moveTo>
                    <a:pt x="1448208" y="74788"/>
                  </a:moveTo>
                  <a:lnTo>
                    <a:pt x="1433736" y="71823"/>
                  </a:lnTo>
                  <a:lnTo>
                    <a:pt x="1421844" y="63764"/>
                  </a:lnTo>
                  <a:lnTo>
                    <a:pt x="1413787" y="51869"/>
                  </a:lnTo>
                  <a:lnTo>
                    <a:pt x="1410822" y="37394"/>
                  </a:lnTo>
                  <a:lnTo>
                    <a:pt x="1413787" y="22919"/>
                  </a:lnTo>
                  <a:lnTo>
                    <a:pt x="1421844" y="11024"/>
                  </a:lnTo>
                  <a:lnTo>
                    <a:pt x="1433736" y="2965"/>
                  </a:lnTo>
                  <a:lnTo>
                    <a:pt x="1448208" y="0"/>
                  </a:lnTo>
                  <a:lnTo>
                    <a:pt x="1462680" y="2965"/>
                  </a:lnTo>
                  <a:lnTo>
                    <a:pt x="1474573" y="11024"/>
                  </a:lnTo>
                  <a:lnTo>
                    <a:pt x="1482630" y="22919"/>
                  </a:lnTo>
                  <a:lnTo>
                    <a:pt x="1485595" y="37394"/>
                  </a:lnTo>
                  <a:lnTo>
                    <a:pt x="1482630" y="51869"/>
                  </a:lnTo>
                  <a:lnTo>
                    <a:pt x="1474573" y="63764"/>
                  </a:lnTo>
                  <a:lnTo>
                    <a:pt x="1462680" y="71823"/>
                  </a:lnTo>
                  <a:lnTo>
                    <a:pt x="1448208" y="74788"/>
                  </a:lnTo>
                  <a:close/>
                </a:path>
                <a:path w="1956434" h="1849120">
                  <a:moveTo>
                    <a:pt x="1918012" y="75494"/>
                  </a:moveTo>
                  <a:lnTo>
                    <a:pt x="1903540" y="72528"/>
                  </a:lnTo>
                  <a:lnTo>
                    <a:pt x="1891647" y="64470"/>
                  </a:lnTo>
                  <a:lnTo>
                    <a:pt x="1883590" y="52574"/>
                  </a:lnTo>
                  <a:lnTo>
                    <a:pt x="1880625" y="38099"/>
                  </a:lnTo>
                  <a:lnTo>
                    <a:pt x="1883590" y="23625"/>
                  </a:lnTo>
                  <a:lnTo>
                    <a:pt x="1891647" y="11729"/>
                  </a:lnTo>
                  <a:lnTo>
                    <a:pt x="1903540" y="3671"/>
                  </a:lnTo>
                  <a:lnTo>
                    <a:pt x="1918012" y="705"/>
                  </a:lnTo>
                  <a:lnTo>
                    <a:pt x="1932484" y="3671"/>
                  </a:lnTo>
                  <a:lnTo>
                    <a:pt x="1944377" y="11729"/>
                  </a:lnTo>
                  <a:lnTo>
                    <a:pt x="1952434" y="23625"/>
                  </a:lnTo>
                  <a:lnTo>
                    <a:pt x="1955399" y="38099"/>
                  </a:lnTo>
                  <a:lnTo>
                    <a:pt x="1952434" y="52574"/>
                  </a:lnTo>
                  <a:lnTo>
                    <a:pt x="1944377" y="64470"/>
                  </a:lnTo>
                  <a:lnTo>
                    <a:pt x="1932484" y="72528"/>
                  </a:lnTo>
                  <a:lnTo>
                    <a:pt x="1918012" y="75494"/>
                  </a:lnTo>
                  <a:close/>
                </a:path>
                <a:path w="1956434" h="1849120">
                  <a:moveTo>
                    <a:pt x="37387" y="508704"/>
                  </a:moveTo>
                  <a:lnTo>
                    <a:pt x="22915" y="505738"/>
                  </a:lnTo>
                  <a:lnTo>
                    <a:pt x="11022" y="497680"/>
                  </a:lnTo>
                  <a:lnTo>
                    <a:pt x="2965" y="485785"/>
                  </a:lnTo>
                  <a:lnTo>
                    <a:pt x="0" y="471310"/>
                  </a:lnTo>
                  <a:lnTo>
                    <a:pt x="2965" y="456835"/>
                  </a:lnTo>
                  <a:lnTo>
                    <a:pt x="11022" y="444940"/>
                  </a:lnTo>
                  <a:lnTo>
                    <a:pt x="22915" y="436881"/>
                  </a:lnTo>
                  <a:lnTo>
                    <a:pt x="37387" y="433915"/>
                  </a:lnTo>
                  <a:lnTo>
                    <a:pt x="52255" y="436881"/>
                  </a:lnTo>
                  <a:lnTo>
                    <a:pt x="64280" y="444940"/>
                  </a:lnTo>
                  <a:lnTo>
                    <a:pt x="72205" y="456835"/>
                  </a:lnTo>
                  <a:lnTo>
                    <a:pt x="74773" y="471310"/>
                  </a:lnTo>
                  <a:lnTo>
                    <a:pt x="71809" y="485785"/>
                  </a:lnTo>
                  <a:lnTo>
                    <a:pt x="63751" y="497680"/>
                  </a:lnTo>
                  <a:lnTo>
                    <a:pt x="51859" y="505738"/>
                  </a:lnTo>
                  <a:lnTo>
                    <a:pt x="37387" y="508704"/>
                  </a:lnTo>
                  <a:close/>
                </a:path>
                <a:path w="1956434" h="1849120">
                  <a:moveTo>
                    <a:pt x="507896" y="508704"/>
                  </a:moveTo>
                  <a:lnTo>
                    <a:pt x="493424" y="505738"/>
                  </a:lnTo>
                  <a:lnTo>
                    <a:pt x="481531" y="497680"/>
                  </a:lnTo>
                  <a:lnTo>
                    <a:pt x="473474" y="485785"/>
                  </a:lnTo>
                  <a:lnTo>
                    <a:pt x="470509" y="471310"/>
                  </a:lnTo>
                  <a:lnTo>
                    <a:pt x="473474" y="456835"/>
                  </a:lnTo>
                  <a:lnTo>
                    <a:pt x="481531" y="444940"/>
                  </a:lnTo>
                  <a:lnTo>
                    <a:pt x="493424" y="436881"/>
                  </a:lnTo>
                  <a:lnTo>
                    <a:pt x="507896" y="433915"/>
                  </a:lnTo>
                  <a:lnTo>
                    <a:pt x="522368" y="436881"/>
                  </a:lnTo>
                  <a:lnTo>
                    <a:pt x="534260" y="444940"/>
                  </a:lnTo>
                  <a:lnTo>
                    <a:pt x="542318" y="456835"/>
                  </a:lnTo>
                  <a:lnTo>
                    <a:pt x="545283" y="471310"/>
                  </a:lnTo>
                  <a:lnTo>
                    <a:pt x="542318" y="485785"/>
                  </a:lnTo>
                  <a:lnTo>
                    <a:pt x="534260" y="497680"/>
                  </a:lnTo>
                  <a:lnTo>
                    <a:pt x="522368" y="505738"/>
                  </a:lnTo>
                  <a:lnTo>
                    <a:pt x="507896" y="508704"/>
                  </a:lnTo>
                  <a:close/>
                </a:path>
                <a:path w="1956434" h="1849120">
                  <a:moveTo>
                    <a:pt x="977699" y="508704"/>
                  </a:moveTo>
                  <a:lnTo>
                    <a:pt x="963227" y="505738"/>
                  </a:lnTo>
                  <a:lnTo>
                    <a:pt x="951335" y="497680"/>
                  </a:lnTo>
                  <a:lnTo>
                    <a:pt x="943278" y="485785"/>
                  </a:lnTo>
                  <a:lnTo>
                    <a:pt x="940313" y="471310"/>
                  </a:lnTo>
                  <a:lnTo>
                    <a:pt x="943278" y="456835"/>
                  </a:lnTo>
                  <a:lnTo>
                    <a:pt x="951335" y="444940"/>
                  </a:lnTo>
                  <a:lnTo>
                    <a:pt x="963227" y="436881"/>
                  </a:lnTo>
                  <a:lnTo>
                    <a:pt x="977699" y="433915"/>
                  </a:lnTo>
                  <a:lnTo>
                    <a:pt x="992568" y="436881"/>
                  </a:lnTo>
                  <a:lnTo>
                    <a:pt x="1004593" y="444940"/>
                  </a:lnTo>
                  <a:lnTo>
                    <a:pt x="1012518" y="456835"/>
                  </a:lnTo>
                  <a:lnTo>
                    <a:pt x="1015086" y="471310"/>
                  </a:lnTo>
                  <a:lnTo>
                    <a:pt x="1012121" y="485785"/>
                  </a:lnTo>
                  <a:lnTo>
                    <a:pt x="1004064" y="497680"/>
                  </a:lnTo>
                  <a:lnTo>
                    <a:pt x="992171" y="505738"/>
                  </a:lnTo>
                  <a:lnTo>
                    <a:pt x="977699" y="508704"/>
                  </a:lnTo>
                  <a:close/>
                </a:path>
                <a:path w="1956434" h="1849120">
                  <a:moveTo>
                    <a:pt x="1448208" y="508704"/>
                  </a:moveTo>
                  <a:lnTo>
                    <a:pt x="1433736" y="505738"/>
                  </a:lnTo>
                  <a:lnTo>
                    <a:pt x="1421844" y="497680"/>
                  </a:lnTo>
                  <a:lnTo>
                    <a:pt x="1413787" y="485785"/>
                  </a:lnTo>
                  <a:lnTo>
                    <a:pt x="1410822" y="471310"/>
                  </a:lnTo>
                  <a:lnTo>
                    <a:pt x="1413787" y="456835"/>
                  </a:lnTo>
                  <a:lnTo>
                    <a:pt x="1421844" y="444940"/>
                  </a:lnTo>
                  <a:lnTo>
                    <a:pt x="1433736" y="436881"/>
                  </a:lnTo>
                  <a:lnTo>
                    <a:pt x="1448208" y="433915"/>
                  </a:lnTo>
                  <a:lnTo>
                    <a:pt x="1462978" y="436881"/>
                  </a:lnTo>
                  <a:lnTo>
                    <a:pt x="1474838" y="444940"/>
                  </a:lnTo>
                  <a:lnTo>
                    <a:pt x="1482729" y="456835"/>
                  </a:lnTo>
                  <a:lnTo>
                    <a:pt x="1485595" y="471310"/>
                  </a:lnTo>
                  <a:lnTo>
                    <a:pt x="1482630" y="485785"/>
                  </a:lnTo>
                  <a:lnTo>
                    <a:pt x="1474573" y="497680"/>
                  </a:lnTo>
                  <a:lnTo>
                    <a:pt x="1462680" y="505738"/>
                  </a:lnTo>
                  <a:lnTo>
                    <a:pt x="1448208" y="508704"/>
                  </a:lnTo>
                  <a:close/>
                </a:path>
                <a:path w="1956434" h="1849120">
                  <a:moveTo>
                    <a:pt x="1918717" y="508704"/>
                  </a:moveTo>
                  <a:lnTo>
                    <a:pt x="1904246" y="505738"/>
                  </a:lnTo>
                  <a:lnTo>
                    <a:pt x="1892353" y="497680"/>
                  </a:lnTo>
                  <a:lnTo>
                    <a:pt x="1884296" y="485785"/>
                  </a:lnTo>
                  <a:lnTo>
                    <a:pt x="1881331" y="471310"/>
                  </a:lnTo>
                  <a:lnTo>
                    <a:pt x="1884296" y="456835"/>
                  </a:lnTo>
                  <a:lnTo>
                    <a:pt x="1892353" y="444940"/>
                  </a:lnTo>
                  <a:lnTo>
                    <a:pt x="1904246" y="436881"/>
                  </a:lnTo>
                  <a:lnTo>
                    <a:pt x="1918717" y="433915"/>
                  </a:lnTo>
                  <a:lnTo>
                    <a:pt x="1933189" y="436881"/>
                  </a:lnTo>
                  <a:lnTo>
                    <a:pt x="1945082" y="444940"/>
                  </a:lnTo>
                  <a:lnTo>
                    <a:pt x="1953139" y="456835"/>
                  </a:lnTo>
                  <a:lnTo>
                    <a:pt x="1956104" y="471310"/>
                  </a:lnTo>
                  <a:lnTo>
                    <a:pt x="1953139" y="485785"/>
                  </a:lnTo>
                  <a:lnTo>
                    <a:pt x="1945082" y="497680"/>
                  </a:lnTo>
                  <a:lnTo>
                    <a:pt x="1933189" y="505738"/>
                  </a:lnTo>
                  <a:lnTo>
                    <a:pt x="1918717" y="508704"/>
                  </a:lnTo>
                  <a:close/>
                </a:path>
                <a:path w="1956434" h="1849120">
                  <a:moveTo>
                    <a:pt x="37386" y="955320"/>
                  </a:moveTo>
                  <a:lnTo>
                    <a:pt x="22914" y="952354"/>
                  </a:lnTo>
                  <a:lnTo>
                    <a:pt x="11022" y="944295"/>
                  </a:lnTo>
                  <a:lnTo>
                    <a:pt x="2964" y="932400"/>
                  </a:lnTo>
                  <a:lnTo>
                    <a:pt x="0" y="917925"/>
                  </a:lnTo>
                  <a:lnTo>
                    <a:pt x="2964" y="903450"/>
                  </a:lnTo>
                  <a:lnTo>
                    <a:pt x="11022" y="891555"/>
                  </a:lnTo>
                  <a:lnTo>
                    <a:pt x="22914" y="883497"/>
                  </a:lnTo>
                  <a:lnTo>
                    <a:pt x="37386" y="880531"/>
                  </a:lnTo>
                  <a:lnTo>
                    <a:pt x="52255" y="883497"/>
                  </a:lnTo>
                  <a:lnTo>
                    <a:pt x="64280" y="891555"/>
                  </a:lnTo>
                  <a:lnTo>
                    <a:pt x="72205" y="903450"/>
                  </a:lnTo>
                  <a:lnTo>
                    <a:pt x="74773" y="917925"/>
                  </a:lnTo>
                  <a:lnTo>
                    <a:pt x="71808" y="932400"/>
                  </a:lnTo>
                  <a:lnTo>
                    <a:pt x="63751" y="944295"/>
                  </a:lnTo>
                  <a:lnTo>
                    <a:pt x="51858" y="952354"/>
                  </a:lnTo>
                  <a:lnTo>
                    <a:pt x="37386" y="955320"/>
                  </a:lnTo>
                  <a:close/>
                </a:path>
                <a:path w="1956434" h="1849120">
                  <a:moveTo>
                    <a:pt x="507895" y="955320"/>
                  </a:moveTo>
                  <a:lnTo>
                    <a:pt x="493423" y="952354"/>
                  </a:lnTo>
                  <a:lnTo>
                    <a:pt x="481530" y="944295"/>
                  </a:lnTo>
                  <a:lnTo>
                    <a:pt x="473473" y="932400"/>
                  </a:lnTo>
                  <a:lnTo>
                    <a:pt x="470508" y="917925"/>
                  </a:lnTo>
                  <a:lnTo>
                    <a:pt x="473473" y="903450"/>
                  </a:lnTo>
                  <a:lnTo>
                    <a:pt x="481530" y="891555"/>
                  </a:lnTo>
                  <a:lnTo>
                    <a:pt x="493423" y="883497"/>
                  </a:lnTo>
                  <a:lnTo>
                    <a:pt x="507895" y="880531"/>
                  </a:lnTo>
                  <a:lnTo>
                    <a:pt x="522367" y="883497"/>
                  </a:lnTo>
                  <a:lnTo>
                    <a:pt x="534260" y="891555"/>
                  </a:lnTo>
                  <a:lnTo>
                    <a:pt x="542317" y="903450"/>
                  </a:lnTo>
                  <a:lnTo>
                    <a:pt x="545282" y="917925"/>
                  </a:lnTo>
                  <a:lnTo>
                    <a:pt x="542317" y="932400"/>
                  </a:lnTo>
                  <a:lnTo>
                    <a:pt x="534260" y="944295"/>
                  </a:lnTo>
                  <a:lnTo>
                    <a:pt x="522367" y="952354"/>
                  </a:lnTo>
                  <a:lnTo>
                    <a:pt x="507895" y="955320"/>
                  </a:lnTo>
                  <a:close/>
                </a:path>
                <a:path w="1956434" h="1849120">
                  <a:moveTo>
                    <a:pt x="978405" y="955320"/>
                  </a:moveTo>
                  <a:lnTo>
                    <a:pt x="963933" y="952354"/>
                  </a:lnTo>
                  <a:lnTo>
                    <a:pt x="952040" y="944295"/>
                  </a:lnTo>
                  <a:lnTo>
                    <a:pt x="943983" y="932400"/>
                  </a:lnTo>
                  <a:lnTo>
                    <a:pt x="941018" y="917925"/>
                  </a:lnTo>
                  <a:lnTo>
                    <a:pt x="943983" y="903450"/>
                  </a:lnTo>
                  <a:lnTo>
                    <a:pt x="952040" y="891555"/>
                  </a:lnTo>
                  <a:lnTo>
                    <a:pt x="963933" y="883497"/>
                  </a:lnTo>
                  <a:lnTo>
                    <a:pt x="978405" y="880531"/>
                  </a:lnTo>
                  <a:lnTo>
                    <a:pt x="992877" y="883497"/>
                  </a:lnTo>
                  <a:lnTo>
                    <a:pt x="1004770" y="891555"/>
                  </a:lnTo>
                  <a:lnTo>
                    <a:pt x="1012827" y="903450"/>
                  </a:lnTo>
                  <a:lnTo>
                    <a:pt x="1015792" y="917925"/>
                  </a:lnTo>
                  <a:lnTo>
                    <a:pt x="1012827" y="932400"/>
                  </a:lnTo>
                  <a:lnTo>
                    <a:pt x="1004770" y="944295"/>
                  </a:lnTo>
                  <a:lnTo>
                    <a:pt x="992877" y="952354"/>
                  </a:lnTo>
                  <a:lnTo>
                    <a:pt x="978405" y="955320"/>
                  </a:lnTo>
                  <a:close/>
                </a:path>
                <a:path w="1956434" h="1849120">
                  <a:moveTo>
                    <a:pt x="1448208" y="955320"/>
                  </a:moveTo>
                  <a:lnTo>
                    <a:pt x="1433736" y="952354"/>
                  </a:lnTo>
                  <a:lnTo>
                    <a:pt x="1421844" y="944295"/>
                  </a:lnTo>
                  <a:lnTo>
                    <a:pt x="1413787" y="932400"/>
                  </a:lnTo>
                  <a:lnTo>
                    <a:pt x="1410822" y="917925"/>
                  </a:lnTo>
                  <a:lnTo>
                    <a:pt x="1413787" y="903450"/>
                  </a:lnTo>
                  <a:lnTo>
                    <a:pt x="1421844" y="891555"/>
                  </a:lnTo>
                  <a:lnTo>
                    <a:pt x="1433736" y="883497"/>
                  </a:lnTo>
                  <a:lnTo>
                    <a:pt x="1448208" y="880531"/>
                  </a:lnTo>
                  <a:lnTo>
                    <a:pt x="1462978" y="883497"/>
                  </a:lnTo>
                  <a:lnTo>
                    <a:pt x="1474838" y="891555"/>
                  </a:lnTo>
                  <a:lnTo>
                    <a:pt x="1482729" y="903450"/>
                  </a:lnTo>
                  <a:lnTo>
                    <a:pt x="1485595" y="917925"/>
                  </a:lnTo>
                  <a:lnTo>
                    <a:pt x="1482630" y="932400"/>
                  </a:lnTo>
                  <a:lnTo>
                    <a:pt x="1474573" y="944295"/>
                  </a:lnTo>
                  <a:lnTo>
                    <a:pt x="1462680" y="952354"/>
                  </a:lnTo>
                  <a:lnTo>
                    <a:pt x="1448208" y="955320"/>
                  </a:lnTo>
                  <a:close/>
                </a:path>
                <a:path w="1956434" h="1849120">
                  <a:moveTo>
                    <a:pt x="1918717" y="955320"/>
                  </a:moveTo>
                  <a:lnTo>
                    <a:pt x="1904246" y="952354"/>
                  </a:lnTo>
                  <a:lnTo>
                    <a:pt x="1892353" y="944295"/>
                  </a:lnTo>
                  <a:lnTo>
                    <a:pt x="1884296" y="932400"/>
                  </a:lnTo>
                  <a:lnTo>
                    <a:pt x="1881331" y="917925"/>
                  </a:lnTo>
                  <a:lnTo>
                    <a:pt x="1884296" y="903450"/>
                  </a:lnTo>
                  <a:lnTo>
                    <a:pt x="1892353" y="891555"/>
                  </a:lnTo>
                  <a:lnTo>
                    <a:pt x="1904246" y="883497"/>
                  </a:lnTo>
                  <a:lnTo>
                    <a:pt x="1918717" y="880531"/>
                  </a:lnTo>
                  <a:lnTo>
                    <a:pt x="1933189" y="883497"/>
                  </a:lnTo>
                  <a:lnTo>
                    <a:pt x="1945082" y="891555"/>
                  </a:lnTo>
                  <a:lnTo>
                    <a:pt x="1953139" y="903450"/>
                  </a:lnTo>
                  <a:lnTo>
                    <a:pt x="1956104" y="917925"/>
                  </a:lnTo>
                  <a:lnTo>
                    <a:pt x="1953139" y="932400"/>
                  </a:lnTo>
                  <a:lnTo>
                    <a:pt x="1945082" y="944295"/>
                  </a:lnTo>
                  <a:lnTo>
                    <a:pt x="1933189" y="952354"/>
                  </a:lnTo>
                  <a:lnTo>
                    <a:pt x="1918717" y="955320"/>
                  </a:lnTo>
                  <a:close/>
                </a:path>
                <a:path w="1956434" h="1849120">
                  <a:moveTo>
                    <a:pt x="38091" y="1389235"/>
                  </a:moveTo>
                  <a:lnTo>
                    <a:pt x="23620" y="1386270"/>
                  </a:lnTo>
                  <a:lnTo>
                    <a:pt x="11727" y="1378211"/>
                  </a:lnTo>
                  <a:lnTo>
                    <a:pt x="3670" y="1366316"/>
                  </a:lnTo>
                  <a:lnTo>
                    <a:pt x="705" y="1351841"/>
                  </a:lnTo>
                  <a:lnTo>
                    <a:pt x="3670" y="1337366"/>
                  </a:lnTo>
                  <a:lnTo>
                    <a:pt x="11727" y="1325471"/>
                  </a:lnTo>
                  <a:lnTo>
                    <a:pt x="23620" y="1317412"/>
                  </a:lnTo>
                  <a:lnTo>
                    <a:pt x="38091" y="1314447"/>
                  </a:lnTo>
                  <a:lnTo>
                    <a:pt x="52563" y="1317412"/>
                  </a:lnTo>
                  <a:lnTo>
                    <a:pt x="64456" y="1325471"/>
                  </a:lnTo>
                  <a:lnTo>
                    <a:pt x="72513" y="1337366"/>
                  </a:lnTo>
                  <a:lnTo>
                    <a:pt x="75478" y="1351841"/>
                  </a:lnTo>
                  <a:lnTo>
                    <a:pt x="72513" y="1366316"/>
                  </a:lnTo>
                  <a:lnTo>
                    <a:pt x="64456" y="1378211"/>
                  </a:lnTo>
                  <a:lnTo>
                    <a:pt x="52563" y="1386270"/>
                  </a:lnTo>
                  <a:lnTo>
                    <a:pt x="38091" y="1389235"/>
                  </a:lnTo>
                  <a:close/>
                </a:path>
                <a:path w="1956434" h="1849120">
                  <a:moveTo>
                    <a:pt x="507895" y="1389235"/>
                  </a:moveTo>
                  <a:lnTo>
                    <a:pt x="493423" y="1386270"/>
                  </a:lnTo>
                  <a:lnTo>
                    <a:pt x="481530" y="1378211"/>
                  </a:lnTo>
                  <a:lnTo>
                    <a:pt x="473473" y="1366316"/>
                  </a:lnTo>
                  <a:lnTo>
                    <a:pt x="470508" y="1351841"/>
                  </a:lnTo>
                  <a:lnTo>
                    <a:pt x="473473" y="1337366"/>
                  </a:lnTo>
                  <a:lnTo>
                    <a:pt x="481530" y="1325471"/>
                  </a:lnTo>
                  <a:lnTo>
                    <a:pt x="493423" y="1317412"/>
                  </a:lnTo>
                  <a:lnTo>
                    <a:pt x="507895" y="1314447"/>
                  </a:lnTo>
                  <a:lnTo>
                    <a:pt x="522665" y="1317412"/>
                  </a:lnTo>
                  <a:lnTo>
                    <a:pt x="534524" y="1325471"/>
                  </a:lnTo>
                  <a:lnTo>
                    <a:pt x="542416" y="1337366"/>
                  </a:lnTo>
                  <a:lnTo>
                    <a:pt x="545282" y="1351841"/>
                  </a:lnTo>
                  <a:lnTo>
                    <a:pt x="542317" y="1366316"/>
                  </a:lnTo>
                  <a:lnTo>
                    <a:pt x="534260" y="1378211"/>
                  </a:lnTo>
                  <a:lnTo>
                    <a:pt x="522367" y="1386270"/>
                  </a:lnTo>
                  <a:lnTo>
                    <a:pt x="507895" y="1389235"/>
                  </a:lnTo>
                  <a:close/>
                </a:path>
                <a:path w="1956434" h="1849120">
                  <a:moveTo>
                    <a:pt x="978405" y="1389235"/>
                  </a:moveTo>
                  <a:lnTo>
                    <a:pt x="963933" y="1386270"/>
                  </a:lnTo>
                  <a:lnTo>
                    <a:pt x="952040" y="1378211"/>
                  </a:lnTo>
                  <a:lnTo>
                    <a:pt x="943983" y="1366316"/>
                  </a:lnTo>
                  <a:lnTo>
                    <a:pt x="941018" y="1351841"/>
                  </a:lnTo>
                  <a:lnTo>
                    <a:pt x="943983" y="1337366"/>
                  </a:lnTo>
                  <a:lnTo>
                    <a:pt x="952040" y="1325471"/>
                  </a:lnTo>
                  <a:lnTo>
                    <a:pt x="963933" y="1317412"/>
                  </a:lnTo>
                  <a:lnTo>
                    <a:pt x="978405" y="1314447"/>
                  </a:lnTo>
                  <a:lnTo>
                    <a:pt x="992877" y="1317412"/>
                  </a:lnTo>
                  <a:lnTo>
                    <a:pt x="1004770" y="1325471"/>
                  </a:lnTo>
                  <a:lnTo>
                    <a:pt x="1012827" y="1337366"/>
                  </a:lnTo>
                  <a:lnTo>
                    <a:pt x="1015792" y="1351841"/>
                  </a:lnTo>
                  <a:lnTo>
                    <a:pt x="1012827" y="1366316"/>
                  </a:lnTo>
                  <a:lnTo>
                    <a:pt x="1004770" y="1378211"/>
                  </a:lnTo>
                  <a:lnTo>
                    <a:pt x="992877" y="1386270"/>
                  </a:lnTo>
                  <a:lnTo>
                    <a:pt x="978405" y="1389235"/>
                  </a:lnTo>
                  <a:close/>
                </a:path>
                <a:path w="1956434" h="1849120">
                  <a:moveTo>
                    <a:pt x="1448208" y="1389235"/>
                  </a:moveTo>
                  <a:lnTo>
                    <a:pt x="1433736" y="1386270"/>
                  </a:lnTo>
                  <a:lnTo>
                    <a:pt x="1421844" y="1378211"/>
                  </a:lnTo>
                  <a:lnTo>
                    <a:pt x="1413787" y="1366316"/>
                  </a:lnTo>
                  <a:lnTo>
                    <a:pt x="1410822" y="1351841"/>
                  </a:lnTo>
                  <a:lnTo>
                    <a:pt x="1413787" y="1337366"/>
                  </a:lnTo>
                  <a:lnTo>
                    <a:pt x="1421844" y="1325471"/>
                  </a:lnTo>
                  <a:lnTo>
                    <a:pt x="1433736" y="1317412"/>
                  </a:lnTo>
                  <a:lnTo>
                    <a:pt x="1448208" y="1314447"/>
                  </a:lnTo>
                  <a:lnTo>
                    <a:pt x="1463077" y="1317412"/>
                  </a:lnTo>
                  <a:lnTo>
                    <a:pt x="1475102" y="1325471"/>
                  </a:lnTo>
                  <a:lnTo>
                    <a:pt x="1483027" y="1337366"/>
                  </a:lnTo>
                  <a:lnTo>
                    <a:pt x="1485595" y="1351841"/>
                  </a:lnTo>
                  <a:lnTo>
                    <a:pt x="1482630" y="1366316"/>
                  </a:lnTo>
                  <a:lnTo>
                    <a:pt x="1474573" y="1378211"/>
                  </a:lnTo>
                  <a:lnTo>
                    <a:pt x="1462680" y="1386270"/>
                  </a:lnTo>
                  <a:lnTo>
                    <a:pt x="1448208" y="1389235"/>
                  </a:lnTo>
                  <a:close/>
                </a:path>
                <a:path w="1956434" h="1849120">
                  <a:moveTo>
                    <a:pt x="1918717" y="1389235"/>
                  </a:moveTo>
                  <a:lnTo>
                    <a:pt x="1904246" y="1386270"/>
                  </a:lnTo>
                  <a:lnTo>
                    <a:pt x="1892353" y="1378211"/>
                  </a:lnTo>
                  <a:lnTo>
                    <a:pt x="1884296" y="1366316"/>
                  </a:lnTo>
                  <a:lnTo>
                    <a:pt x="1881331" y="1351841"/>
                  </a:lnTo>
                  <a:lnTo>
                    <a:pt x="1884296" y="1337366"/>
                  </a:lnTo>
                  <a:lnTo>
                    <a:pt x="1892353" y="1325471"/>
                  </a:lnTo>
                  <a:lnTo>
                    <a:pt x="1904246" y="1317412"/>
                  </a:lnTo>
                  <a:lnTo>
                    <a:pt x="1918717" y="1314447"/>
                  </a:lnTo>
                  <a:lnTo>
                    <a:pt x="1933189" y="1317412"/>
                  </a:lnTo>
                  <a:lnTo>
                    <a:pt x="1945082" y="1325471"/>
                  </a:lnTo>
                  <a:lnTo>
                    <a:pt x="1953139" y="1337366"/>
                  </a:lnTo>
                  <a:lnTo>
                    <a:pt x="1956104" y="1351841"/>
                  </a:lnTo>
                  <a:lnTo>
                    <a:pt x="1953139" y="1366316"/>
                  </a:lnTo>
                  <a:lnTo>
                    <a:pt x="1945082" y="1378211"/>
                  </a:lnTo>
                  <a:lnTo>
                    <a:pt x="1933189" y="1386270"/>
                  </a:lnTo>
                  <a:lnTo>
                    <a:pt x="1918717" y="1389235"/>
                  </a:lnTo>
                  <a:close/>
                </a:path>
                <a:path w="1956434" h="1849120">
                  <a:moveTo>
                    <a:pt x="38091" y="1848551"/>
                  </a:moveTo>
                  <a:lnTo>
                    <a:pt x="23620" y="1845586"/>
                  </a:lnTo>
                  <a:lnTo>
                    <a:pt x="11727" y="1837527"/>
                  </a:lnTo>
                  <a:lnTo>
                    <a:pt x="3670" y="1825632"/>
                  </a:lnTo>
                  <a:lnTo>
                    <a:pt x="705" y="1811157"/>
                  </a:lnTo>
                  <a:lnTo>
                    <a:pt x="3670" y="1796682"/>
                  </a:lnTo>
                  <a:lnTo>
                    <a:pt x="11727" y="1784787"/>
                  </a:lnTo>
                  <a:lnTo>
                    <a:pt x="23620" y="1776728"/>
                  </a:lnTo>
                  <a:lnTo>
                    <a:pt x="38091" y="1773762"/>
                  </a:lnTo>
                  <a:lnTo>
                    <a:pt x="52563" y="1776728"/>
                  </a:lnTo>
                  <a:lnTo>
                    <a:pt x="64456" y="1784787"/>
                  </a:lnTo>
                  <a:lnTo>
                    <a:pt x="72513" y="1796682"/>
                  </a:lnTo>
                  <a:lnTo>
                    <a:pt x="75478" y="1811157"/>
                  </a:lnTo>
                  <a:lnTo>
                    <a:pt x="72513" y="1825632"/>
                  </a:lnTo>
                  <a:lnTo>
                    <a:pt x="64456" y="1837527"/>
                  </a:lnTo>
                  <a:lnTo>
                    <a:pt x="52563" y="1845586"/>
                  </a:lnTo>
                  <a:lnTo>
                    <a:pt x="38091" y="1848551"/>
                  </a:lnTo>
                  <a:close/>
                </a:path>
                <a:path w="1956434" h="1849120">
                  <a:moveTo>
                    <a:pt x="507895" y="1848551"/>
                  </a:moveTo>
                  <a:lnTo>
                    <a:pt x="493423" y="1845586"/>
                  </a:lnTo>
                  <a:lnTo>
                    <a:pt x="481530" y="1837527"/>
                  </a:lnTo>
                  <a:lnTo>
                    <a:pt x="473473" y="1825632"/>
                  </a:lnTo>
                  <a:lnTo>
                    <a:pt x="470508" y="1811157"/>
                  </a:lnTo>
                  <a:lnTo>
                    <a:pt x="473473" y="1796682"/>
                  </a:lnTo>
                  <a:lnTo>
                    <a:pt x="481530" y="1784787"/>
                  </a:lnTo>
                  <a:lnTo>
                    <a:pt x="493423" y="1776728"/>
                  </a:lnTo>
                  <a:lnTo>
                    <a:pt x="507895" y="1773762"/>
                  </a:lnTo>
                  <a:lnTo>
                    <a:pt x="522764" y="1776728"/>
                  </a:lnTo>
                  <a:lnTo>
                    <a:pt x="534789" y="1784787"/>
                  </a:lnTo>
                  <a:lnTo>
                    <a:pt x="542714" y="1796682"/>
                  </a:lnTo>
                  <a:lnTo>
                    <a:pt x="545282" y="1811157"/>
                  </a:lnTo>
                  <a:lnTo>
                    <a:pt x="542317" y="1825632"/>
                  </a:lnTo>
                  <a:lnTo>
                    <a:pt x="534260" y="1837527"/>
                  </a:lnTo>
                  <a:lnTo>
                    <a:pt x="522367" y="1845586"/>
                  </a:lnTo>
                  <a:lnTo>
                    <a:pt x="507895" y="1848551"/>
                  </a:lnTo>
                  <a:close/>
                </a:path>
                <a:path w="1956434" h="1849120">
                  <a:moveTo>
                    <a:pt x="978405" y="1848551"/>
                  </a:moveTo>
                  <a:lnTo>
                    <a:pt x="963933" y="1845586"/>
                  </a:lnTo>
                  <a:lnTo>
                    <a:pt x="952040" y="1837527"/>
                  </a:lnTo>
                  <a:lnTo>
                    <a:pt x="943983" y="1825632"/>
                  </a:lnTo>
                  <a:lnTo>
                    <a:pt x="941018" y="1811157"/>
                  </a:lnTo>
                  <a:lnTo>
                    <a:pt x="943983" y="1796682"/>
                  </a:lnTo>
                  <a:lnTo>
                    <a:pt x="952040" y="1784787"/>
                  </a:lnTo>
                  <a:lnTo>
                    <a:pt x="963933" y="1776728"/>
                  </a:lnTo>
                  <a:lnTo>
                    <a:pt x="978405" y="1773762"/>
                  </a:lnTo>
                  <a:lnTo>
                    <a:pt x="992877" y="1776728"/>
                  </a:lnTo>
                  <a:lnTo>
                    <a:pt x="1004770" y="1784787"/>
                  </a:lnTo>
                  <a:lnTo>
                    <a:pt x="1012827" y="1796682"/>
                  </a:lnTo>
                  <a:lnTo>
                    <a:pt x="1015792" y="1811157"/>
                  </a:lnTo>
                  <a:lnTo>
                    <a:pt x="1012827" y="1825632"/>
                  </a:lnTo>
                  <a:lnTo>
                    <a:pt x="1004770" y="1837527"/>
                  </a:lnTo>
                  <a:lnTo>
                    <a:pt x="992877" y="1845586"/>
                  </a:lnTo>
                  <a:lnTo>
                    <a:pt x="978405" y="1848551"/>
                  </a:lnTo>
                  <a:close/>
                </a:path>
                <a:path w="1956434" h="1849120">
                  <a:moveTo>
                    <a:pt x="1448208" y="1848551"/>
                  </a:moveTo>
                  <a:lnTo>
                    <a:pt x="1433736" y="1845586"/>
                  </a:lnTo>
                  <a:lnTo>
                    <a:pt x="1421844" y="1837527"/>
                  </a:lnTo>
                  <a:lnTo>
                    <a:pt x="1413787" y="1825632"/>
                  </a:lnTo>
                  <a:lnTo>
                    <a:pt x="1410822" y="1811157"/>
                  </a:lnTo>
                  <a:lnTo>
                    <a:pt x="1413787" y="1796682"/>
                  </a:lnTo>
                  <a:lnTo>
                    <a:pt x="1421844" y="1784787"/>
                  </a:lnTo>
                  <a:lnTo>
                    <a:pt x="1433736" y="1776728"/>
                  </a:lnTo>
                  <a:lnTo>
                    <a:pt x="1448208" y="1773762"/>
                  </a:lnTo>
                  <a:lnTo>
                    <a:pt x="1463077" y="1776728"/>
                  </a:lnTo>
                  <a:lnTo>
                    <a:pt x="1475102" y="1784787"/>
                  </a:lnTo>
                  <a:lnTo>
                    <a:pt x="1483027" y="1796682"/>
                  </a:lnTo>
                  <a:lnTo>
                    <a:pt x="1485595" y="1811157"/>
                  </a:lnTo>
                  <a:lnTo>
                    <a:pt x="1482630" y="1825632"/>
                  </a:lnTo>
                  <a:lnTo>
                    <a:pt x="1474573" y="1837527"/>
                  </a:lnTo>
                  <a:lnTo>
                    <a:pt x="1462680" y="1845586"/>
                  </a:lnTo>
                  <a:lnTo>
                    <a:pt x="1448208" y="1848551"/>
                  </a:lnTo>
                  <a:close/>
                </a:path>
                <a:path w="1956434" h="1849120">
                  <a:moveTo>
                    <a:pt x="1918717" y="1848551"/>
                  </a:moveTo>
                  <a:lnTo>
                    <a:pt x="1904246" y="1845586"/>
                  </a:lnTo>
                  <a:lnTo>
                    <a:pt x="1892353" y="1837527"/>
                  </a:lnTo>
                  <a:lnTo>
                    <a:pt x="1884296" y="1825632"/>
                  </a:lnTo>
                  <a:lnTo>
                    <a:pt x="1881331" y="1811157"/>
                  </a:lnTo>
                  <a:lnTo>
                    <a:pt x="1884296" y="1796682"/>
                  </a:lnTo>
                  <a:lnTo>
                    <a:pt x="1892353" y="1784787"/>
                  </a:lnTo>
                  <a:lnTo>
                    <a:pt x="1904246" y="1776728"/>
                  </a:lnTo>
                  <a:lnTo>
                    <a:pt x="1918717" y="1773762"/>
                  </a:lnTo>
                  <a:lnTo>
                    <a:pt x="1933189" y="1776728"/>
                  </a:lnTo>
                  <a:lnTo>
                    <a:pt x="1945082" y="1784787"/>
                  </a:lnTo>
                  <a:lnTo>
                    <a:pt x="1953139" y="1796682"/>
                  </a:lnTo>
                  <a:lnTo>
                    <a:pt x="1956104" y="1811157"/>
                  </a:lnTo>
                  <a:lnTo>
                    <a:pt x="1953139" y="1825632"/>
                  </a:lnTo>
                  <a:lnTo>
                    <a:pt x="1945082" y="1837527"/>
                  </a:lnTo>
                  <a:lnTo>
                    <a:pt x="1933189" y="1845586"/>
                  </a:lnTo>
                  <a:lnTo>
                    <a:pt x="1918717" y="1848551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56184" y="627741"/>
              <a:ext cx="777227" cy="7772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46560" y="1566261"/>
              <a:ext cx="7203440" cy="4834255"/>
            </a:xfrm>
            <a:custGeom>
              <a:avLst/>
              <a:gdLst/>
              <a:ahLst/>
              <a:cxnLst/>
              <a:rect l="l" t="t" r="r" b="b"/>
              <a:pathLst>
                <a:path w="7203440" h="4834255">
                  <a:moveTo>
                    <a:pt x="7203392" y="4833949"/>
                  </a:moveTo>
                  <a:lnTo>
                    <a:pt x="0" y="4833949"/>
                  </a:lnTo>
                  <a:lnTo>
                    <a:pt x="0" y="252551"/>
                  </a:lnTo>
                  <a:lnTo>
                    <a:pt x="4080" y="207269"/>
                  </a:lnTo>
                  <a:lnTo>
                    <a:pt x="15841" y="164603"/>
                  </a:lnTo>
                  <a:lnTo>
                    <a:pt x="34556" y="125277"/>
                  </a:lnTo>
                  <a:lnTo>
                    <a:pt x="59505" y="90014"/>
                  </a:lnTo>
                  <a:lnTo>
                    <a:pt x="89961" y="59540"/>
                  </a:lnTo>
                  <a:lnTo>
                    <a:pt x="125203" y="34577"/>
                  </a:lnTo>
                  <a:lnTo>
                    <a:pt x="164506" y="15850"/>
                  </a:lnTo>
                  <a:lnTo>
                    <a:pt x="207147" y="4083"/>
                  </a:lnTo>
                  <a:lnTo>
                    <a:pt x="252402" y="0"/>
                  </a:lnTo>
                  <a:lnTo>
                    <a:pt x="6949571" y="0"/>
                  </a:lnTo>
                  <a:lnTo>
                    <a:pt x="6994828" y="4083"/>
                  </a:lnTo>
                  <a:lnTo>
                    <a:pt x="7037483" y="15850"/>
                  </a:lnTo>
                  <a:lnTo>
                    <a:pt x="7076823" y="34577"/>
                  </a:lnTo>
                  <a:lnTo>
                    <a:pt x="7112137" y="59540"/>
                  </a:lnTo>
                  <a:lnTo>
                    <a:pt x="7142712" y="90014"/>
                  </a:lnTo>
                  <a:lnTo>
                    <a:pt x="7167837" y="125277"/>
                  </a:lnTo>
                  <a:lnTo>
                    <a:pt x="7186800" y="164603"/>
                  </a:lnTo>
                  <a:lnTo>
                    <a:pt x="7198889" y="207269"/>
                  </a:lnTo>
                  <a:lnTo>
                    <a:pt x="7203392" y="252551"/>
                  </a:lnTo>
                  <a:lnTo>
                    <a:pt x="7203392" y="285184"/>
                  </a:lnTo>
                  <a:lnTo>
                    <a:pt x="219788" y="285184"/>
                  </a:lnTo>
                  <a:lnTo>
                    <a:pt x="219788" y="4517550"/>
                  </a:lnTo>
                  <a:lnTo>
                    <a:pt x="7203392" y="4517550"/>
                  </a:lnTo>
                  <a:lnTo>
                    <a:pt x="7203392" y="4833949"/>
                  </a:lnTo>
                  <a:close/>
                </a:path>
                <a:path w="7203440" h="4834255">
                  <a:moveTo>
                    <a:pt x="7203392" y="4517550"/>
                  </a:moveTo>
                  <a:lnTo>
                    <a:pt x="6980767" y="4517550"/>
                  </a:lnTo>
                  <a:lnTo>
                    <a:pt x="6980767" y="285184"/>
                  </a:lnTo>
                  <a:lnTo>
                    <a:pt x="7203392" y="285184"/>
                  </a:lnTo>
                  <a:lnTo>
                    <a:pt x="7203392" y="4517550"/>
                  </a:lnTo>
                  <a:close/>
                </a:path>
              </a:pathLst>
            </a:custGeom>
            <a:solidFill>
              <a:srgbClr val="1C12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91511" y="1542141"/>
              <a:ext cx="8912225" cy="5075555"/>
            </a:xfrm>
            <a:custGeom>
              <a:avLst/>
              <a:gdLst/>
              <a:ahLst/>
              <a:cxnLst/>
              <a:rect l="l" t="t" r="r" b="b"/>
              <a:pathLst>
                <a:path w="8912225" h="5075555">
                  <a:moveTo>
                    <a:pt x="8805721" y="5075150"/>
                  </a:moveTo>
                  <a:lnTo>
                    <a:pt x="106349" y="5075150"/>
                  </a:lnTo>
                  <a:lnTo>
                    <a:pt x="65205" y="5066903"/>
                  </a:lnTo>
                  <a:lnTo>
                    <a:pt x="31373" y="5044291"/>
                  </a:lnTo>
                  <a:lnTo>
                    <a:pt x="8441" y="5010505"/>
                  </a:lnTo>
                  <a:lnTo>
                    <a:pt x="0" y="4968738"/>
                  </a:lnTo>
                  <a:lnTo>
                    <a:pt x="0" y="4859488"/>
                  </a:lnTo>
                  <a:lnTo>
                    <a:pt x="829524" y="4859488"/>
                  </a:lnTo>
                  <a:lnTo>
                    <a:pt x="829524" y="272415"/>
                  </a:lnTo>
                  <a:lnTo>
                    <a:pt x="833911" y="223462"/>
                  </a:lnTo>
                  <a:lnTo>
                    <a:pt x="846548" y="177382"/>
                  </a:lnTo>
                  <a:lnTo>
                    <a:pt x="866655" y="134946"/>
                  </a:lnTo>
                  <a:lnTo>
                    <a:pt x="893449" y="96924"/>
                  </a:lnTo>
                  <a:lnTo>
                    <a:pt x="926148" y="64086"/>
                  </a:lnTo>
                  <a:lnTo>
                    <a:pt x="963971" y="37204"/>
                  </a:lnTo>
                  <a:lnTo>
                    <a:pt x="1006135" y="17049"/>
                  </a:lnTo>
                  <a:lnTo>
                    <a:pt x="1051859" y="4390"/>
                  </a:lnTo>
                  <a:lnTo>
                    <a:pt x="1100361" y="0"/>
                  </a:lnTo>
                  <a:lnTo>
                    <a:pt x="7810292" y="0"/>
                  </a:lnTo>
                  <a:lnTo>
                    <a:pt x="7859216" y="4390"/>
                  </a:lnTo>
                  <a:lnTo>
                    <a:pt x="7905268" y="17049"/>
                  </a:lnTo>
                  <a:lnTo>
                    <a:pt x="7920147" y="24120"/>
                  </a:lnTo>
                  <a:lnTo>
                    <a:pt x="1107450" y="24120"/>
                  </a:lnTo>
                  <a:lnTo>
                    <a:pt x="1062195" y="28203"/>
                  </a:lnTo>
                  <a:lnTo>
                    <a:pt x="1019555" y="39970"/>
                  </a:lnTo>
                  <a:lnTo>
                    <a:pt x="980251" y="58697"/>
                  </a:lnTo>
                  <a:lnTo>
                    <a:pt x="945010" y="83660"/>
                  </a:lnTo>
                  <a:lnTo>
                    <a:pt x="914553" y="114135"/>
                  </a:lnTo>
                  <a:lnTo>
                    <a:pt x="889605" y="149397"/>
                  </a:lnTo>
                  <a:lnTo>
                    <a:pt x="870889" y="188723"/>
                  </a:lnTo>
                  <a:lnTo>
                    <a:pt x="859129" y="231390"/>
                  </a:lnTo>
                  <a:lnTo>
                    <a:pt x="855048" y="276671"/>
                  </a:lnTo>
                  <a:lnTo>
                    <a:pt x="855048" y="4858069"/>
                  </a:lnTo>
                  <a:lnTo>
                    <a:pt x="3865442" y="4858069"/>
                  </a:lnTo>
                  <a:lnTo>
                    <a:pt x="3865442" y="4859488"/>
                  </a:lnTo>
                  <a:lnTo>
                    <a:pt x="3873684" y="4900656"/>
                  </a:lnTo>
                  <a:lnTo>
                    <a:pt x="3896283" y="4934509"/>
                  </a:lnTo>
                  <a:lnTo>
                    <a:pt x="3930049" y="4957454"/>
                  </a:lnTo>
                  <a:lnTo>
                    <a:pt x="3971791" y="4965900"/>
                  </a:lnTo>
                  <a:lnTo>
                    <a:pt x="8912071" y="4965900"/>
                  </a:lnTo>
                  <a:lnTo>
                    <a:pt x="8912071" y="4968738"/>
                  </a:lnTo>
                  <a:lnTo>
                    <a:pt x="8903829" y="5009906"/>
                  </a:lnTo>
                  <a:lnTo>
                    <a:pt x="8881229" y="5043759"/>
                  </a:lnTo>
                  <a:lnTo>
                    <a:pt x="8847464" y="5066704"/>
                  </a:lnTo>
                  <a:lnTo>
                    <a:pt x="8805721" y="5075150"/>
                  </a:lnTo>
                  <a:close/>
                </a:path>
                <a:path w="8912225" h="5075555">
                  <a:moveTo>
                    <a:pt x="8912071" y="4965900"/>
                  </a:moveTo>
                  <a:lnTo>
                    <a:pt x="4940279" y="4965900"/>
                  </a:lnTo>
                  <a:lnTo>
                    <a:pt x="4981423" y="4957653"/>
                  </a:lnTo>
                  <a:lnTo>
                    <a:pt x="5015255" y="4935041"/>
                  </a:lnTo>
                  <a:lnTo>
                    <a:pt x="5038187" y="4901255"/>
                  </a:lnTo>
                  <a:lnTo>
                    <a:pt x="5046628" y="4859488"/>
                  </a:lnTo>
                  <a:lnTo>
                    <a:pt x="5046628" y="4858069"/>
                  </a:lnTo>
                  <a:lnTo>
                    <a:pt x="8057022" y="4858069"/>
                  </a:lnTo>
                  <a:lnTo>
                    <a:pt x="8057022" y="276671"/>
                  </a:lnTo>
                  <a:lnTo>
                    <a:pt x="8052942" y="231390"/>
                  </a:lnTo>
                  <a:lnTo>
                    <a:pt x="8041181" y="188723"/>
                  </a:lnTo>
                  <a:lnTo>
                    <a:pt x="8022465" y="149397"/>
                  </a:lnTo>
                  <a:lnTo>
                    <a:pt x="7997517" y="114135"/>
                  </a:lnTo>
                  <a:lnTo>
                    <a:pt x="7967061" y="83660"/>
                  </a:lnTo>
                  <a:lnTo>
                    <a:pt x="7931819" y="58697"/>
                  </a:lnTo>
                  <a:lnTo>
                    <a:pt x="7892516" y="39970"/>
                  </a:lnTo>
                  <a:lnTo>
                    <a:pt x="7849875" y="28203"/>
                  </a:lnTo>
                  <a:lnTo>
                    <a:pt x="7804620" y="24120"/>
                  </a:lnTo>
                  <a:lnTo>
                    <a:pt x="7920147" y="24120"/>
                  </a:lnTo>
                  <a:lnTo>
                    <a:pt x="7985679" y="64086"/>
                  </a:lnTo>
                  <a:lnTo>
                    <a:pt x="8018497" y="96924"/>
                  </a:lnTo>
                  <a:lnTo>
                    <a:pt x="8045363" y="134946"/>
                  </a:lnTo>
                  <a:lnTo>
                    <a:pt x="8065507" y="177382"/>
                  </a:lnTo>
                  <a:lnTo>
                    <a:pt x="8078158" y="223462"/>
                  </a:lnTo>
                  <a:lnTo>
                    <a:pt x="8082546" y="272415"/>
                  </a:lnTo>
                  <a:lnTo>
                    <a:pt x="8082546" y="4859488"/>
                  </a:lnTo>
                  <a:lnTo>
                    <a:pt x="8912071" y="4859488"/>
                  </a:lnTo>
                  <a:lnTo>
                    <a:pt x="8912071" y="4965900"/>
                  </a:lnTo>
                  <a:close/>
                </a:path>
              </a:pathLst>
            </a:custGeom>
            <a:solidFill>
              <a:srgbClr val="FFE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74425" y="6401637"/>
              <a:ext cx="8546465" cy="255904"/>
            </a:xfrm>
            <a:custGeom>
              <a:avLst/>
              <a:gdLst/>
              <a:ahLst/>
              <a:cxnLst/>
              <a:rect l="l" t="t" r="r" b="b"/>
              <a:pathLst>
                <a:path w="8546465" h="255904">
                  <a:moveTo>
                    <a:pt x="4863706" y="0"/>
                  </a:moveTo>
                  <a:lnTo>
                    <a:pt x="3681107" y="0"/>
                  </a:lnTo>
                  <a:lnTo>
                    <a:pt x="3681107" y="1422"/>
                  </a:lnTo>
                  <a:lnTo>
                    <a:pt x="3689566" y="42583"/>
                  </a:lnTo>
                  <a:lnTo>
                    <a:pt x="3712654" y="76441"/>
                  </a:lnTo>
                  <a:lnTo>
                    <a:pt x="3746906" y="99377"/>
                  </a:lnTo>
                  <a:lnTo>
                    <a:pt x="3788867" y="107835"/>
                  </a:lnTo>
                  <a:lnTo>
                    <a:pt x="4757356" y="107835"/>
                  </a:lnTo>
                  <a:lnTo>
                    <a:pt x="4799101" y="99377"/>
                  </a:lnTo>
                  <a:lnTo>
                    <a:pt x="4832870" y="76441"/>
                  </a:lnTo>
                  <a:lnTo>
                    <a:pt x="4855464" y="42583"/>
                  </a:lnTo>
                  <a:lnTo>
                    <a:pt x="4863706" y="1422"/>
                  </a:lnTo>
                  <a:lnTo>
                    <a:pt x="4863706" y="0"/>
                  </a:lnTo>
                  <a:close/>
                </a:path>
                <a:path w="8546465" h="255904">
                  <a:moveTo>
                    <a:pt x="8546236" y="215658"/>
                  </a:moveTo>
                  <a:lnTo>
                    <a:pt x="0" y="215658"/>
                  </a:lnTo>
                  <a:lnTo>
                    <a:pt x="3213" y="231444"/>
                  </a:lnTo>
                  <a:lnTo>
                    <a:pt x="11874" y="244043"/>
                  </a:lnTo>
                  <a:lnTo>
                    <a:pt x="24523" y="252374"/>
                  </a:lnTo>
                  <a:lnTo>
                    <a:pt x="39700" y="255384"/>
                  </a:lnTo>
                  <a:lnTo>
                    <a:pt x="8506523" y="255384"/>
                  </a:lnTo>
                  <a:lnTo>
                    <a:pt x="8522297" y="252171"/>
                  </a:lnTo>
                  <a:lnTo>
                    <a:pt x="8534883" y="243509"/>
                  </a:lnTo>
                  <a:lnTo>
                    <a:pt x="8543214" y="230847"/>
                  </a:lnTo>
                  <a:lnTo>
                    <a:pt x="8546236" y="215658"/>
                  </a:lnTo>
                  <a:close/>
                </a:path>
              </a:pathLst>
            </a:custGeom>
            <a:solidFill>
              <a:srgbClr val="E6C2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65474" y="1851016"/>
              <a:ext cx="6755586" cy="42279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6316369" y="8383584"/>
            <a:ext cx="940435" cy="876935"/>
            <a:chOff x="16316369" y="8383584"/>
            <a:chExt cx="940435" cy="876935"/>
          </a:xfrm>
        </p:grpSpPr>
        <p:sp>
          <p:nvSpPr>
            <p:cNvPr id="22" name="object 22"/>
            <p:cNvSpPr/>
            <p:nvPr/>
          </p:nvSpPr>
          <p:spPr>
            <a:xfrm>
              <a:off x="16316369" y="838358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16000" y="7603859"/>
            <a:ext cx="3310890" cy="1658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200"/>
              </a:lnSpc>
              <a:spcBef>
                <a:spcPts val="95"/>
              </a:spcBef>
            </a:pPr>
            <a:r>
              <a:rPr sz="5000" b="1" spc="-370" dirty="0">
                <a:solidFill>
                  <a:srgbClr val="F7F7F7"/>
                </a:solidFill>
                <a:latin typeface="Verdana"/>
                <a:cs typeface="Verdana"/>
              </a:rPr>
              <a:t>Product</a:t>
            </a:r>
            <a:r>
              <a:rPr sz="5000" b="1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5000" b="1" spc="-370" dirty="0">
                <a:solidFill>
                  <a:srgbClr val="F7F7F7"/>
                </a:solidFill>
                <a:latin typeface="Verdana"/>
                <a:cs typeface="Verdana"/>
              </a:rPr>
              <a:t>or  </a:t>
            </a:r>
            <a:r>
              <a:rPr sz="5000" b="1" spc="-440" dirty="0">
                <a:solidFill>
                  <a:srgbClr val="F7F7F7"/>
                </a:solidFill>
                <a:latin typeface="Verdana"/>
                <a:cs typeface="Verdana"/>
              </a:rPr>
              <a:t>Service</a:t>
            </a:r>
            <a:endParaRPr sz="50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13853" y="8298358"/>
            <a:ext cx="67500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-155" dirty="0">
                <a:solidFill>
                  <a:srgbClr val="F7F7F7"/>
                </a:solidFill>
                <a:latin typeface="Verdana"/>
                <a:cs typeface="Verdana"/>
              </a:rPr>
              <a:t>Introduce </a:t>
            </a:r>
            <a:r>
              <a:rPr sz="2600" spc="-145" dirty="0">
                <a:solidFill>
                  <a:srgbClr val="F7F7F7"/>
                </a:solidFill>
                <a:latin typeface="Verdana"/>
                <a:cs typeface="Verdana"/>
              </a:rPr>
              <a:t>your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company's product </a:t>
            </a:r>
            <a:r>
              <a:rPr sz="2600" spc="-135" dirty="0">
                <a:solidFill>
                  <a:srgbClr val="F7F7F7"/>
                </a:solidFill>
                <a:latin typeface="Verdana"/>
                <a:cs typeface="Verdana"/>
              </a:rPr>
              <a:t>or</a:t>
            </a:r>
            <a:r>
              <a:rPr sz="2600" spc="-6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25" dirty="0">
                <a:solidFill>
                  <a:srgbClr val="F7F7F7"/>
                </a:solidFill>
                <a:latin typeface="Verdana"/>
                <a:cs typeface="Verdana"/>
              </a:rPr>
              <a:t>service  </a:t>
            </a:r>
            <a:r>
              <a:rPr sz="2600" spc="-40" dirty="0">
                <a:solidFill>
                  <a:srgbClr val="F7F7F7"/>
                </a:solidFill>
                <a:latin typeface="Verdana"/>
                <a:cs typeface="Verdana"/>
              </a:rPr>
              <a:t>as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25" dirty="0">
                <a:solidFill>
                  <a:srgbClr val="F7F7F7"/>
                </a:solidFill>
                <a:latin typeface="Verdana"/>
                <a:cs typeface="Verdana"/>
              </a:rPr>
              <a:t>ultimate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solution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F7F7F7"/>
                </a:solidFill>
                <a:latin typeface="Verdana"/>
                <a:cs typeface="Verdana"/>
              </a:rPr>
              <a:t>these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5" dirty="0">
                <a:solidFill>
                  <a:srgbClr val="F7F7F7"/>
                </a:solidFill>
                <a:latin typeface="Verdana"/>
                <a:cs typeface="Verdana"/>
              </a:rPr>
              <a:t>problems.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16369" y="761432"/>
            <a:ext cx="1683385" cy="2390775"/>
            <a:chOff x="16316369" y="761432"/>
            <a:chExt cx="1683385" cy="2390775"/>
          </a:xfrm>
        </p:grpSpPr>
        <p:sp>
          <p:nvSpPr>
            <p:cNvPr id="3" name="object 3"/>
            <p:cNvSpPr/>
            <p:nvPr/>
          </p:nvSpPr>
          <p:spPr>
            <a:xfrm>
              <a:off x="16316369" y="761432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5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24344" y="1053344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51246" y="1062982"/>
              <a:ext cx="1148080" cy="2089150"/>
            </a:xfrm>
            <a:custGeom>
              <a:avLst/>
              <a:gdLst/>
              <a:ahLst/>
              <a:cxnLst/>
              <a:rect l="l" t="t" r="r" b="b"/>
              <a:pathLst>
                <a:path w="1148080" h="2089150">
                  <a:moveTo>
                    <a:pt x="42255" y="85308"/>
                  </a:moveTo>
                  <a:lnTo>
                    <a:pt x="25899" y="81957"/>
                  </a:lnTo>
                  <a:lnTo>
                    <a:pt x="12457" y="72851"/>
                  </a:lnTo>
                  <a:lnTo>
                    <a:pt x="3351" y="59409"/>
                  </a:lnTo>
                  <a:lnTo>
                    <a:pt x="0" y="43052"/>
                  </a:lnTo>
                  <a:lnTo>
                    <a:pt x="3351" y="26696"/>
                  </a:lnTo>
                  <a:lnTo>
                    <a:pt x="12457" y="13254"/>
                  </a:lnTo>
                  <a:lnTo>
                    <a:pt x="25899" y="4148"/>
                  </a:lnTo>
                  <a:lnTo>
                    <a:pt x="42255" y="797"/>
                  </a:lnTo>
                  <a:lnTo>
                    <a:pt x="58948" y="4148"/>
                  </a:lnTo>
                  <a:lnTo>
                    <a:pt x="72352" y="13254"/>
                  </a:lnTo>
                  <a:lnTo>
                    <a:pt x="81272" y="26696"/>
                  </a:lnTo>
                  <a:lnTo>
                    <a:pt x="84510" y="43052"/>
                  </a:lnTo>
                  <a:lnTo>
                    <a:pt x="81159" y="59409"/>
                  </a:lnTo>
                  <a:lnTo>
                    <a:pt x="72053" y="72851"/>
                  </a:lnTo>
                  <a:lnTo>
                    <a:pt x="58612" y="81957"/>
                  </a:lnTo>
                  <a:lnTo>
                    <a:pt x="42255" y="85308"/>
                  </a:lnTo>
                  <a:close/>
                </a:path>
                <a:path w="1148080" h="2089150">
                  <a:moveTo>
                    <a:pt x="574033" y="84511"/>
                  </a:moveTo>
                  <a:lnTo>
                    <a:pt x="557677" y="81160"/>
                  </a:lnTo>
                  <a:lnTo>
                    <a:pt x="544235" y="72053"/>
                  </a:lnTo>
                  <a:lnTo>
                    <a:pt x="535129" y="58612"/>
                  </a:lnTo>
                  <a:lnTo>
                    <a:pt x="531778" y="42255"/>
                  </a:lnTo>
                  <a:lnTo>
                    <a:pt x="535129" y="25899"/>
                  </a:lnTo>
                  <a:lnTo>
                    <a:pt x="544235" y="12457"/>
                  </a:lnTo>
                  <a:lnTo>
                    <a:pt x="557677" y="3351"/>
                  </a:lnTo>
                  <a:lnTo>
                    <a:pt x="574033" y="0"/>
                  </a:lnTo>
                  <a:lnTo>
                    <a:pt x="590390" y="3351"/>
                  </a:lnTo>
                  <a:lnTo>
                    <a:pt x="603831" y="12457"/>
                  </a:lnTo>
                  <a:lnTo>
                    <a:pt x="612937" y="25899"/>
                  </a:lnTo>
                  <a:lnTo>
                    <a:pt x="616288" y="42255"/>
                  </a:lnTo>
                  <a:lnTo>
                    <a:pt x="612937" y="58612"/>
                  </a:lnTo>
                  <a:lnTo>
                    <a:pt x="603831" y="72053"/>
                  </a:lnTo>
                  <a:lnTo>
                    <a:pt x="590390" y="81160"/>
                  </a:lnTo>
                  <a:lnTo>
                    <a:pt x="574033" y="84511"/>
                  </a:lnTo>
                  <a:close/>
                </a:path>
                <a:path w="1148080" h="2089150">
                  <a:moveTo>
                    <a:pt x="1105014" y="84511"/>
                  </a:moveTo>
                  <a:lnTo>
                    <a:pt x="1088658" y="81160"/>
                  </a:lnTo>
                  <a:lnTo>
                    <a:pt x="1075216" y="72053"/>
                  </a:lnTo>
                  <a:lnTo>
                    <a:pt x="1066110" y="58612"/>
                  </a:lnTo>
                  <a:lnTo>
                    <a:pt x="1062759" y="42255"/>
                  </a:lnTo>
                  <a:lnTo>
                    <a:pt x="1066110" y="25899"/>
                  </a:lnTo>
                  <a:lnTo>
                    <a:pt x="1075216" y="12457"/>
                  </a:lnTo>
                  <a:lnTo>
                    <a:pt x="1088658" y="3351"/>
                  </a:lnTo>
                  <a:lnTo>
                    <a:pt x="1105014" y="0"/>
                  </a:lnTo>
                  <a:lnTo>
                    <a:pt x="1121707" y="3351"/>
                  </a:lnTo>
                  <a:lnTo>
                    <a:pt x="1135111" y="12457"/>
                  </a:lnTo>
                  <a:lnTo>
                    <a:pt x="1144030" y="25899"/>
                  </a:lnTo>
                  <a:lnTo>
                    <a:pt x="1147269" y="42255"/>
                  </a:lnTo>
                  <a:lnTo>
                    <a:pt x="1143918" y="58612"/>
                  </a:lnTo>
                  <a:lnTo>
                    <a:pt x="1134812" y="72053"/>
                  </a:lnTo>
                  <a:lnTo>
                    <a:pt x="1121370" y="81160"/>
                  </a:lnTo>
                  <a:lnTo>
                    <a:pt x="1105014" y="84511"/>
                  </a:lnTo>
                  <a:close/>
                </a:path>
                <a:path w="1148080" h="2089150">
                  <a:moveTo>
                    <a:pt x="42255" y="574837"/>
                  </a:moveTo>
                  <a:lnTo>
                    <a:pt x="25899" y="571486"/>
                  </a:lnTo>
                  <a:lnTo>
                    <a:pt x="12457" y="562379"/>
                  </a:lnTo>
                  <a:lnTo>
                    <a:pt x="3351" y="548938"/>
                  </a:lnTo>
                  <a:lnTo>
                    <a:pt x="0" y="532581"/>
                  </a:lnTo>
                  <a:lnTo>
                    <a:pt x="3351" y="516224"/>
                  </a:lnTo>
                  <a:lnTo>
                    <a:pt x="12457" y="502783"/>
                  </a:lnTo>
                  <a:lnTo>
                    <a:pt x="25899" y="493676"/>
                  </a:lnTo>
                  <a:lnTo>
                    <a:pt x="42255" y="490325"/>
                  </a:lnTo>
                  <a:lnTo>
                    <a:pt x="59060" y="493676"/>
                  </a:lnTo>
                  <a:lnTo>
                    <a:pt x="72651" y="502783"/>
                  </a:lnTo>
                  <a:lnTo>
                    <a:pt x="81608" y="516224"/>
                  </a:lnTo>
                  <a:lnTo>
                    <a:pt x="84510" y="532581"/>
                  </a:lnTo>
                  <a:lnTo>
                    <a:pt x="81159" y="548938"/>
                  </a:lnTo>
                  <a:lnTo>
                    <a:pt x="72053" y="562379"/>
                  </a:lnTo>
                  <a:lnTo>
                    <a:pt x="58612" y="571486"/>
                  </a:lnTo>
                  <a:lnTo>
                    <a:pt x="42255" y="574837"/>
                  </a:lnTo>
                  <a:close/>
                </a:path>
                <a:path w="1148080" h="2089150">
                  <a:moveTo>
                    <a:pt x="574033" y="574837"/>
                  </a:moveTo>
                  <a:lnTo>
                    <a:pt x="557677" y="571486"/>
                  </a:lnTo>
                  <a:lnTo>
                    <a:pt x="544235" y="562379"/>
                  </a:lnTo>
                  <a:lnTo>
                    <a:pt x="535129" y="548938"/>
                  </a:lnTo>
                  <a:lnTo>
                    <a:pt x="531778" y="532581"/>
                  </a:lnTo>
                  <a:lnTo>
                    <a:pt x="535129" y="516224"/>
                  </a:lnTo>
                  <a:lnTo>
                    <a:pt x="544235" y="502783"/>
                  </a:lnTo>
                  <a:lnTo>
                    <a:pt x="557677" y="493676"/>
                  </a:lnTo>
                  <a:lnTo>
                    <a:pt x="574033" y="490325"/>
                  </a:lnTo>
                  <a:lnTo>
                    <a:pt x="590390" y="493676"/>
                  </a:lnTo>
                  <a:lnTo>
                    <a:pt x="603831" y="502783"/>
                  </a:lnTo>
                  <a:lnTo>
                    <a:pt x="612937" y="516224"/>
                  </a:lnTo>
                  <a:lnTo>
                    <a:pt x="616288" y="532581"/>
                  </a:lnTo>
                  <a:lnTo>
                    <a:pt x="612937" y="548938"/>
                  </a:lnTo>
                  <a:lnTo>
                    <a:pt x="603831" y="562379"/>
                  </a:lnTo>
                  <a:lnTo>
                    <a:pt x="590390" y="571486"/>
                  </a:lnTo>
                  <a:lnTo>
                    <a:pt x="574033" y="574837"/>
                  </a:lnTo>
                  <a:close/>
                </a:path>
                <a:path w="1148080" h="2089150">
                  <a:moveTo>
                    <a:pt x="1105014" y="574837"/>
                  </a:moveTo>
                  <a:lnTo>
                    <a:pt x="1088658" y="571486"/>
                  </a:lnTo>
                  <a:lnTo>
                    <a:pt x="1075216" y="562379"/>
                  </a:lnTo>
                  <a:lnTo>
                    <a:pt x="1066110" y="548938"/>
                  </a:lnTo>
                  <a:lnTo>
                    <a:pt x="1062759" y="532581"/>
                  </a:lnTo>
                  <a:lnTo>
                    <a:pt x="1066110" y="516224"/>
                  </a:lnTo>
                  <a:lnTo>
                    <a:pt x="1075216" y="502783"/>
                  </a:lnTo>
                  <a:lnTo>
                    <a:pt x="1088658" y="493676"/>
                  </a:lnTo>
                  <a:lnTo>
                    <a:pt x="1105014" y="490325"/>
                  </a:lnTo>
                  <a:lnTo>
                    <a:pt x="1121819" y="493676"/>
                  </a:lnTo>
                  <a:lnTo>
                    <a:pt x="1135410" y="502783"/>
                  </a:lnTo>
                  <a:lnTo>
                    <a:pt x="1144367" y="516224"/>
                  </a:lnTo>
                  <a:lnTo>
                    <a:pt x="1147269" y="532581"/>
                  </a:lnTo>
                  <a:lnTo>
                    <a:pt x="1143918" y="548938"/>
                  </a:lnTo>
                  <a:lnTo>
                    <a:pt x="1134812" y="562379"/>
                  </a:lnTo>
                  <a:lnTo>
                    <a:pt x="1121370" y="571486"/>
                  </a:lnTo>
                  <a:lnTo>
                    <a:pt x="1105014" y="574837"/>
                  </a:lnTo>
                  <a:close/>
                </a:path>
                <a:path w="1148080" h="2089150">
                  <a:moveTo>
                    <a:pt x="42254" y="1079513"/>
                  </a:moveTo>
                  <a:lnTo>
                    <a:pt x="25898" y="1076162"/>
                  </a:lnTo>
                  <a:lnTo>
                    <a:pt x="12457" y="1067056"/>
                  </a:lnTo>
                  <a:lnTo>
                    <a:pt x="3351" y="1053614"/>
                  </a:lnTo>
                  <a:lnTo>
                    <a:pt x="0" y="1037258"/>
                  </a:lnTo>
                  <a:lnTo>
                    <a:pt x="3351" y="1020901"/>
                  </a:lnTo>
                  <a:lnTo>
                    <a:pt x="12457" y="1007459"/>
                  </a:lnTo>
                  <a:lnTo>
                    <a:pt x="25898" y="998353"/>
                  </a:lnTo>
                  <a:lnTo>
                    <a:pt x="42254" y="995002"/>
                  </a:lnTo>
                  <a:lnTo>
                    <a:pt x="59059" y="998353"/>
                  </a:lnTo>
                  <a:lnTo>
                    <a:pt x="72650" y="1007459"/>
                  </a:lnTo>
                  <a:lnTo>
                    <a:pt x="81607" y="1020901"/>
                  </a:lnTo>
                  <a:lnTo>
                    <a:pt x="84510" y="1037258"/>
                  </a:lnTo>
                  <a:lnTo>
                    <a:pt x="81159" y="1053614"/>
                  </a:lnTo>
                  <a:lnTo>
                    <a:pt x="72052" y="1067056"/>
                  </a:lnTo>
                  <a:lnTo>
                    <a:pt x="58611" y="1076162"/>
                  </a:lnTo>
                  <a:lnTo>
                    <a:pt x="42254" y="1079513"/>
                  </a:lnTo>
                  <a:close/>
                </a:path>
                <a:path w="1148080" h="2089150">
                  <a:moveTo>
                    <a:pt x="574032" y="1079513"/>
                  </a:moveTo>
                  <a:lnTo>
                    <a:pt x="557676" y="1076162"/>
                  </a:lnTo>
                  <a:lnTo>
                    <a:pt x="544235" y="1067056"/>
                  </a:lnTo>
                  <a:lnTo>
                    <a:pt x="535128" y="1053614"/>
                  </a:lnTo>
                  <a:lnTo>
                    <a:pt x="531777" y="1037258"/>
                  </a:lnTo>
                  <a:lnTo>
                    <a:pt x="535128" y="1020901"/>
                  </a:lnTo>
                  <a:lnTo>
                    <a:pt x="544235" y="1007459"/>
                  </a:lnTo>
                  <a:lnTo>
                    <a:pt x="557676" y="998353"/>
                  </a:lnTo>
                  <a:lnTo>
                    <a:pt x="574032" y="995002"/>
                  </a:lnTo>
                  <a:lnTo>
                    <a:pt x="590389" y="998353"/>
                  </a:lnTo>
                  <a:lnTo>
                    <a:pt x="603830" y="1007459"/>
                  </a:lnTo>
                  <a:lnTo>
                    <a:pt x="612937" y="1020901"/>
                  </a:lnTo>
                  <a:lnTo>
                    <a:pt x="616288" y="1037258"/>
                  </a:lnTo>
                  <a:lnTo>
                    <a:pt x="612937" y="1053614"/>
                  </a:lnTo>
                  <a:lnTo>
                    <a:pt x="603830" y="1067056"/>
                  </a:lnTo>
                  <a:lnTo>
                    <a:pt x="590389" y="1076162"/>
                  </a:lnTo>
                  <a:lnTo>
                    <a:pt x="574032" y="1079513"/>
                  </a:lnTo>
                  <a:close/>
                </a:path>
                <a:path w="1148080" h="2089150">
                  <a:moveTo>
                    <a:pt x="1105811" y="1079513"/>
                  </a:moveTo>
                  <a:lnTo>
                    <a:pt x="1089455" y="1076162"/>
                  </a:lnTo>
                  <a:lnTo>
                    <a:pt x="1076013" y="1067056"/>
                  </a:lnTo>
                  <a:lnTo>
                    <a:pt x="1066907" y="1053614"/>
                  </a:lnTo>
                  <a:lnTo>
                    <a:pt x="1063556" y="1037258"/>
                  </a:lnTo>
                  <a:lnTo>
                    <a:pt x="1066907" y="1020901"/>
                  </a:lnTo>
                  <a:lnTo>
                    <a:pt x="1076013" y="1007459"/>
                  </a:lnTo>
                  <a:lnTo>
                    <a:pt x="1089455" y="998353"/>
                  </a:lnTo>
                  <a:lnTo>
                    <a:pt x="1105811" y="995002"/>
                  </a:lnTo>
                  <a:lnTo>
                    <a:pt x="1122168" y="998353"/>
                  </a:lnTo>
                  <a:lnTo>
                    <a:pt x="1135609" y="1007459"/>
                  </a:lnTo>
                  <a:lnTo>
                    <a:pt x="1144716" y="1020901"/>
                  </a:lnTo>
                  <a:lnTo>
                    <a:pt x="1148067" y="1037258"/>
                  </a:lnTo>
                  <a:lnTo>
                    <a:pt x="1144716" y="1053614"/>
                  </a:lnTo>
                  <a:lnTo>
                    <a:pt x="1135609" y="1067056"/>
                  </a:lnTo>
                  <a:lnTo>
                    <a:pt x="1122168" y="1076162"/>
                  </a:lnTo>
                  <a:lnTo>
                    <a:pt x="1105811" y="1079513"/>
                  </a:lnTo>
                  <a:close/>
                </a:path>
                <a:path w="1148080" h="2089150">
                  <a:moveTo>
                    <a:pt x="43052" y="1569839"/>
                  </a:moveTo>
                  <a:lnTo>
                    <a:pt x="26695" y="1566488"/>
                  </a:lnTo>
                  <a:lnTo>
                    <a:pt x="13254" y="1557382"/>
                  </a:lnTo>
                  <a:lnTo>
                    <a:pt x="4148" y="1543940"/>
                  </a:lnTo>
                  <a:lnTo>
                    <a:pt x="797" y="1527583"/>
                  </a:lnTo>
                  <a:lnTo>
                    <a:pt x="4148" y="1511227"/>
                  </a:lnTo>
                  <a:lnTo>
                    <a:pt x="13254" y="1497785"/>
                  </a:lnTo>
                  <a:lnTo>
                    <a:pt x="26695" y="1488679"/>
                  </a:lnTo>
                  <a:lnTo>
                    <a:pt x="43052" y="1485328"/>
                  </a:lnTo>
                  <a:lnTo>
                    <a:pt x="59408" y="1488679"/>
                  </a:lnTo>
                  <a:lnTo>
                    <a:pt x="72850" y="1497785"/>
                  </a:lnTo>
                  <a:lnTo>
                    <a:pt x="81956" y="1511227"/>
                  </a:lnTo>
                  <a:lnTo>
                    <a:pt x="85307" y="1527583"/>
                  </a:lnTo>
                  <a:lnTo>
                    <a:pt x="81956" y="1543940"/>
                  </a:lnTo>
                  <a:lnTo>
                    <a:pt x="72850" y="1557382"/>
                  </a:lnTo>
                  <a:lnTo>
                    <a:pt x="59408" y="1566488"/>
                  </a:lnTo>
                  <a:lnTo>
                    <a:pt x="43052" y="1569839"/>
                  </a:lnTo>
                  <a:close/>
                </a:path>
                <a:path w="1148080" h="2089150">
                  <a:moveTo>
                    <a:pt x="574032" y="1569839"/>
                  </a:moveTo>
                  <a:lnTo>
                    <a:pt x="557676" y="1566488"/>
                  </a:lnTo>
                  <a:lnTo>
                    <a:pt x="544235" y="1557382"/>
                  </a:lnTo>
                  <a:lnTo>
                    <a:pt x="535128" y="1543940"/>
                  </a:lnTo>
                  <a:lnTo>
                    <a:pt x="531777" y="1527583"/>
                  </a:lnTo>
                  <a:lnTo>
                    <a:pt x="535128" y="1511227"/>
                  </a:lnTo>
                  <a:lnTo>
                    <a:pt x="544235" y="1497785"/>
                  </a:lnTo>
                  <a:lnTo>
                    <a:pt x="557676" y="1488679"/>
                  </a:lnTo>
                  <a:lnTo>
                    <a:pt x="574032" y="1485328"/>
                  </a:lnTo>
                  <a:lnTo>
                    <a:pt x="590725" y="1488679"/>
                  </a:lnTo>
                  <a:lnTo>
                    <a:pt x="604129" y="1497785"/>
                  </a:lnTo>
                  <a:lnTo>
                    <a:pt x="613049" y="1511227"/>
                  </a:lnTo>
                  <a:lnTo>
                    <a:pt x="616288" y="1527583"/>
                  </a:lnTo>
                  <a:lnTo>
                    <a:pt x="612937" y="1543940"/>
                  </a:lnTo>
                  <a:lnTo>
                    <a:pt x="603830" y="1557382"/>
                  </a:lnTo>
                  <a:lnTo>
                    <a:pt x="590389" y="1566488"/>
                  </a:lnTo>
                  <a:lnTo>
                    <a:pt x="574032" y="1569839"/>
                  </a:lnTo>
                  <a:close/>
                </a:path>
                <a:path w="1148080" h="2089150">
                  <a:moveTo>
                    <a:pt x="1105811" y="1569839"/>
                  </a:moveTo>
                  <a:lnTo>
                    <a:pt x="1089455" y="1566488"/>
                  </a:lnTo>
                  <a:lnTo>
                    <a:pt x="1076013" y="1557382"/>
                  </a:lnTo>
                  <a:lnTo>
                    <a:pt x="1066907" y="1543940"/>
                  </a:lnTo>
                  <a:lnTo>
                    <a:pt x="1063556" y="1527583"/>
                  </a:lnTo>
                  <a:lnTo>
                    <a:pt x="1066907" y="1511227"/>
                  </a:lnTo>
                  <a:lnTo>
                    <a:pt x="1076013" y="1497785"/>
                  </a:lnTo>
                  <a:lnTo>
                    <a:pt x="1089455" y="1488679"/>
                  </a:lnTo>
                  <a:lnTo>
                    <a:pt x="1105811" y="1485328"/>
                  </a:lnTo>
                  <a:lnTo>
                    <a:pt x="1122168" y="1488679"/>
                  </a:lnTo>
                  <a:lnTo>
                    <a:pt x="1135609" y="1497785"/>
                  </a:lnTo>
                  <a:lnTo>
                    <a:pt x="1144716" y="1511227"/>
                  </a:lnTo>
                  <a:lnTo>
                    <a:pt x="1148067" y="1527583"/>
                  </a:lnTo>
                  <a:lnTo>
                    <a:pt x="1144716" y="1543940"/>
                  </a:lnTo>
                  <a:lnTo>
                    <a:pt x="1135609" y="1557382"/>
                  </a:lnTo>
                  <a:lnTo>
                    <a:pt x="1122168" y="1566488"/>
                  </a:lnTo>
                  <a:lnTo>
                    <a:pt x="1105811" y="1569839"/>
                  </a:lnTo>
                  <a:close/>
                </a:path>
                <a:path w="1148080" h="2089150">
                  <a:moveTo>
                    <a:pt x="43052" y="2088867"/>
                  </a:moveTo>
                  <a:lnTo>
                    <a:pt x="26695" y="2085516"/>
                  </a:lnTo>
                  <a:lnTo>
                    <a:pt x="13254" y="2076409"/>
                  </a:lnTo>
                  <a:lnTo>
                    <a:pt x="4148" y="2062968"/>
                  </a:lnTo>
                  <a:lnTo>
                    <a:pt x="797" y="2046611"/>
                  </a:lnTo>
                  <a:lnTo>
                    <a:pt x="4148" y="2030254"/>
                  </a:lnTo>
                  <a:lnTo>
                    <a:pt x="13254" y="2016813"/>
                  </a:lnTo>
                  <a:lnTo>
                    <a:pt x="26695" y="2007706"/>
                  </a:lnTo>
                  <a:lnTo>
                    <a:pt x="43052" y="2004355"/>
                  </a:lnTo>
                  <a:lnTo>
                    <a:pt x="59408" y="2007706"/>
                  </a:lnTo>
                  <a:lnTo>
                    <a:pt x="72850" y="2016813"/>
                  </a:lnTo>
                  <a:lnTo>
                    <a:pt x="81956" y="2030254"/>
                  </a:lnTo>
                  <a:lnTo>
                    <a:pt x="85307" y="2046611"/>
                  </a:lnTo>
                  <a:lnTo>
                    <a:pt x="81956" y="2062968"/>
                  </a:lnTo>
                  <a:lnTo>
                    <a:pt x="72850" y="2076409"/>
                  </a:lnTo>
                  <a:lnTo>
                    <a:pt x="59408" y="2085516"/>
                  </a:lnTo>
                  <a:lnTo>
                    <a:pt x="43052" y="2088867"/>
                  </a:lnTo>
                  <a:close/>
                </a:path>
                <a:path w="1148080" h="2089150">
                  <a:moveTo>
                    <a:pt x="574032" y="2088867"/>
                  </a:moveTo>
                  <a:lnTo>
                    <a:pt x="557676" y="2085516"/>
                  </a:lnTo>
                  <a:lnTo>
                    <a:pt x="544235" y="2076409"/>
                  </a:lnTo>
                  <a:lnTo>
                    <a:pt x="535128" y="2062968"/>
                  </a:lnTo>
                  <a:lnTo>
                    <a:pt x="531777" y="2046611"/>
                  </a:lnTo>
                  <a:lnTo>
                    <a:pt x="535128" y="2030254"/>
                  </a:lnTo>
                  <a:lnTo>
                    <a:pt x="544235" y="2016813"/>
                  </a:lnTo>
                  <a:lnTo>
                    <a:pt x="557676" y="2007706"/>
                  </a:lnTo>
                  <a:lnTo>
                    <a:pt x="574032" y="2004355"/>
                  </a:lnTo>
                  <a:lnTo>
                    <a:pt x="590837" y="2007706"/>
                  </a:lnTo>
                  <a:lnTo>
                    <a:pt x="604428" y="2016813"/>
                  </a:lnTo>
                  <a:lnTo>
                    <a:pt x="613385" y="2030254"/>
                  </a:lnTo>
                  <a:lnTo>
                    <a:pt x="616288" y="2046611"/>
                  </a:lnTo>
                  <a:lnTo>
                    <a:pt x="612937" y="2062968"/>
                  </a:lnTo>
                  <a:lnTo>
                    <a:pt x="603830" y="2076409"/>
                  </a:lnTo>
                  <a:lnTo>
                    <a:pt x="590389" y="2085516"/>
                  </a:lnTo>
                  <a:lnTo>
                    <a:pt x="574032" y="2088867"/>
                  </a:lnTo>
                  <a:close/>
                </a:path>
                <a:path w="1148080" h="2089150">
                  <a:moveTo>
                    <a:pt x="1105811" y="2088867"/>
                  </a:moveTo>
                  <a:lnTo>
                    <a:pt x="1089455" y="2085516"/>
                  </a:lnTo>
                  <a:lnTo>
                    <a:pt x="1076013" y="2076409"/>
                  </a:lnTo>
                  <a:lnTo>
                    <a:pt x="1066907" y="2062968"/>
                  </a:lnTo>
                  <a:lnTo>
                    <a:pt x="1063556" y="2046611"/>
                  </a:lnTo>
                  <a:lnTo>
                    <a:pt x="1066907" y="2030254"/>
                  </a:lnTo>
                  <a:lnTo>
                    <a:pt x="1076013" y="2016813"/>
                  </a:lnTo>
                  <a:lnTo>
                    <a:pt x="1089455" y="2007706"/>
                  </a:lnTo>
                  <a:lnTo>
                    <a:pt x="1105811" y="2004355"/>
                  </a:lnTo>
                  <a:lnTo>
                    <a:pt x="1122168" y="2007706"/>
                  </a:lnTo>
                  <a:lnTo>
                    <a:pt x="1135609" y="2016813"/>
                  </a:lnTo>
                  <a:lnTo>
                    <a:pt x="1144716" y="2030254"/>
                  </a:lnTo>
                  <a:lnTo>
                    <a:pt x="1148067" y="2046611"/>
                  </a:lnTo>
                  <a:lnTo>
                    <a:pt x="1144716" y="2062968"/>
                  </a:lnTo>
                  <a:lnTo>
                    <a:pt x="1135609" y="2076409"/>
                  </a:lnTo>
                  <a:lnTo>
                    <a:pt x="1122168" y="2085516"/>
                  </a:lnTo>
                  <a:lnTo>
                    <a:pt x="1105811" y="2088867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0304"/>
            <a:ext cx="34918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355" dirty="0">
                <a:solidFill>
                  <a:srgbClr val="1C1233"/>
                </a:solidFill>
              </a:rPr>
              <a:t>T</a:t>
            </a:r>
            <a:r>
              <a:rPr sz="8000" spc="-430" dirty="0">
                <a:solidFill>
                  <a:srgbClr val="1C1233"/>
                </a:solidFill>
              </a:rPr>
              <a:t>i</a:t>
            </a:r>
            <a:r>
              <a:rPr sz="8000" spc="-1070" dirty="0">
                <a:solidFill>
                  <a:srgbClr val="1C1233"/>
                </a:solidFill>
              </a:rPr>
              <a:t>m</a:t>
            </a:r>
            <a:r>
              <a:rPr sz="8000" spc="-430" dirty="0">
                <a:solidFill>
                  <a:srgbClr val="1C1233"/>
                </a:solidFill>
              </a:rPr>
              <a:t>i</a:t>
            </a:r>
            <a:r>
              <a:rPr sz="8000" spc="-715" dirty="0">
                <a:solidFill>
                  <a:srgbClr val="1C1233"/>
                </a:solidFill>
              </a:rPr>
              <a:t>n</a:t>
            </a:r>
            <a:r>
              <a:rPr sz="8000" spc="-420" dirty="0">
                <a:solidFill>
                  <a:srgbClr val="1C1233"/>
                </a:solidFill>
              </a:rPr>
              <a:t>g</a:t>
            </a:r>
            <a:endParaRPr sz="8000"/>
          </a:p>
        </p:txBody>
      </p:sp>
      <p:sp>
        <p:nvSpPr>
          <p:cNvPr id="7" name="object 7"/>
          <p:cNvSpPr txBox="1"/>
          <p:nvPr/>
        </p:nvSpPr>
        <p:spPr>
          <a:xfrm>
            <a:off x="1016000" y="4385020"/>
            <a:ext cx="6242685" cy="4893945"/>
          </a:xfrm>
          <a:prstGeom prst="rect">
            <a:avLst/>
          </a:prstGeom>
        </p:spPr>
        <p:txBody>
          <a:bodyPr vert="horz" wrap="square" lIns="0" tIns="399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45"/>
              </a:spcBef>
            </a:pPr>
            <a:r>
              <a:rPr sz="5000" b="1" spc="-420" dirty="0">
                <a:solidFill>
                  <a:srgbClr val="1C1233"/>
                </a:solidFill>
                <a:latin typeface="Verdana"/>
                <a:cs typeface="Verdana"/>
              </a:rPr>
              <a:t>Reason</a:t>
            </a:r>
            <a:r>
              <a:rPr sz="5000" b="1" spc="-36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5000" b="1" spc="-555" dirty="0">
                <a:solidFill>
                  <a:srgbClr val="1C1233"/>
                </a:solidFill>
                <a:latin typeface="Verdana"/>
                <a:cs typeface="Verdana"/>
              </a:rPr>
              <a:t>1</a:t>
            </a:r>
            <a:endParaRPr sz="5000">
              <a:latin typeface="Verdana"/>
              <a:cs typeface="Verdana"/>
            </a:endParaRPr>
          </a:p>
          <a:p>
            <a:pPr marL="12700" marR="5080">
              <a:lnSpc>
                <a:spcPct val="114799"/>
              </a:lnSpc>
              <a:spcBef>
                <a:spcPts val="1125"/>
              </a:spcBef>
            </a:pPr>
            <a:r>
              <a:rPr sz="2600" spc="5" dirty="0">
                <a:solidFill>
                  <a:srgbClr val="1C1233"/>
                </a:solidFill>
                <a:latin typeface="Verdana"/>
                <a:cs typeface="Verdana"/>
              </a:rPr>
              <a:t>Why </a:t>
            </a:r>
            <a:r>
              <a:rPr sz="2600" spc="-80" dirty="0">
                <a:solidFill>
                  <a:srgbClr val="1C1233"/>
                </a:solidFill>
                <a:latin typeface="Verdana"/>
                <a:cs typeface="Verdana"/>
              </a:rPr>
              <a:t>is </a:t>
            </a:r>
            <a:r>
              <a:rPr sz="2600" spc="-85" dirty="0">
                <a:solidFill>
                  <a:srgbClr val="1C1233"/>
                </a:solidFill>
                <a:latin typeface="Verdana"/>
                <a:cs typeface="Verdana"/>
              </a:rPr>
              <a:t>“now”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the </a:t>
            </a:r>
            <a:r>
              <a:rPr sz="2600" spc="-100" dirty="0">
                <a:solidFill>
                  <a:srgbClr val="1C1233"/>
                </a:solidFill>
                <a:latin typeface="Verdana"/>
                <a:cs typeface="Verdana"/>
              </a:rPr>
              <a:t>best </a:t>
            </a:r>
            <a:r>
              <a:rPr sz="2600" spc="-150" dirty="0">
                <a:solidFill>
                  <a:srgbClr val="1C1233"/>
                </a:solidFill>
                <a:latin typeface="Verdana"/>
                <a:cs typeface="Verdana"/>
              </a:rPr>
              <a:t>time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for </a:t>
            </a:r>
            <a:r>
              <a:rPr sz="2600" spc="-145" dirty="0">
                <a:solidFill>
                  <a:srgbClr val="1C1233"/>
                </a:solidFill>
                <a:latin typeface="Verdana"/>
                <a:cs typeface="Verdana"/>
              </a:rPr>
              <a:t>your  </a:t>
            </a:r>
            <a:r>
              <a:rPr sz="2600" spc="-114" dirty="0">
                <a:solidFill>
                  <a:srgbClr val="1C1233"/>
                </a:solidFill>
                <a:latin typeface="Verdana"/>
                <a:cs typeface="Verdana"/>
              </a:rPr>
              <a:t>company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to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1C1233"/>
                </a:solidFill>
                <a:latin typeface="Verdana"/>
                <a:cs typeface="Verdana"/>
              </a:rPr>
              <a:t>rise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70" dirty="0">
                <a:solidFill>
                  <a:srgbClr val="1C1233"/>
                </a:solidFill>
                <a:latin typeface="Verdana"/>
                <a:cs typeface="Verdana"/>
              </a:rPr>
              <a:t>and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75" dirty="0">
                <a:solidFill>
                  <a:srgbClr val="1C1233"/>
                </a:solidFill>
                <a:latin typeface="Verdana"/>
                <a:cs typeface="Verdana"/>
              </a:rPr>
              <a:t>go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to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the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next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50" dirty="0">
                <a:solidFill>
                  <a:srgbClr val="1C1233"/>
                </a:solidFill>
                <a:latin typeface="Verdana"/>
                <a:cs typeface="Verdana"/>
              </a:rPr>
              <a:t>level?</a:t>
            </a:r>
            <a:endParaRPr sz="2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825"/>
              </a:spcBef>
            </a:pPr>
            <a:r>
              <a:rPr sz="5000" b="1" spc="-420" dirty="0">
                <a:solidFill>
                  <a:srgbClr val="1C1233"/>
                </a:solidFill>
                <a:latin typeface="Verdana"/>
                <a:cs typeface="Verdana"/>
              </a:rPr>
              <a:t>Reason</a:t>
            </a:r>
            <a:r>
              <a:rPr sz="5000" b="1" spc="-36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5000" b="1" spc="-550" dirty="0">
                <a:solidFill>
                  <a:srgbClr val="1C1233"/>
                </a:solidFill>
                <a:latin typeface="Verdana"/>
                <a:cs typeface="Verdana"/>
              </a:rPr>
              <a:t>2</a:t>
            </a:r>
            <a:endParaRPr sz="5000">
              <a:latin typeface="Verdana"/>
              <a:cs typeface="Verdana"/>
            </a:endParaRPr>
          </a:p>
          <a:p>
            <a:pPr marL="12700" marR="339725">
              <a:lnSpc>
                <a:spcPct val="114799"/>
              </a:lnSpc>
              <a:spcBef>
                <a:spcPts val="1120"/>
              </a:spcBef>
            </a:pPr>
            <a:r>
              <a:rPr sz="2600" spc="15" dirty="0">
                <a:solidFill>
                  <a:srgbClr val="1C1233"/>
                </a:solidFill>
                <a:latin typeface="Verdana"/>
                <a:cs typeface="Verdana"/>
              </a:rPr>
              <a:t>What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are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the </a:t>
            </a:r>
            <a:r>
              <a:rPr sz="2600" spc="-120" dirty="0">
                <a:solidFill>
                  <a:srgbClr val="1C1233"/>
                </a:solidFill>
                <a:latin typeface="Verdana"/>
                <a:cs typeface="Verdana"/>
              </a:rPr>
              <a:t>trends these </a:t>
            </a:r>
            <a:r>
              <a:rPr sz="2600" spc="-75" dirty="0">
                <a:solidFill>
                  <a:srgbClr val="1C1233"/>
                </a:solidFill>
                <a:latin typeface="Verdana"/>
                <a:cs typeface="Verdana"/>
              </a:rPr>
              <a:t>days </a:t>
            </a:r>
            <a:r>
              <a:rPr sz="2600" spc="-95" dirty="0">
                <a:solidFill>
                  <a:srgbClr val="1C1233"/>
                </a:solidFill>
                <a:latin typeface="Verdana"/>
                <a:cs typeface="Verdana"/>
              </a:rPr>
              <a:t>that  </a:t>
            </a:r>
            <a:r>
              <a:rPr sz="2600" spc="-150" dirty="0">
                <a:solidFill>
                  <a:srgbClr val="1C1233"/>
                </a:solidFill>
                <a:latin typeface="Verdana"/>
                <a:cs typeface="Verdana"/>
              </a:rPr>
              <a:t>make </a:t>
            </a:r>
            <a:r>
              <a:rPr sz="2600" spc="-145" dirty="0">
                <a:solidFill>
                  <a:srgbClr val="1C1233"/>
                </a:solidFill>
                <a:latin typeface="Verdana"/>
                <a:cs typeface="Verdana"/>
              </a:rPr>
              <a:t>your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product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or </a:t>
            </a:r>
            <a:r>
              <a:rPr sz="2600" spc="-125" dirty="0">
                <a:solidFill>
                  <a:srgbClr val="1C1233"/>
                </a:solidFill>
                <a:latin typeface="Verdana"/>
                <a:cs typeface="Verdana"/>
              </a:rPr>
              <a:t>service</a:t>
            </a:r>
            <a:r>
              <a:rPr sz="2600" spc="-65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possible?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41019" y="0"/>
            <a:ext cx="6753209" cy="9258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43624"/>
            <a:ext cx="18288000" cy="4143375"/>
          </a:xfrm>
          <a:custGeom>
            <a:avLst/>
            <a:gdLst/>
            <a:ahLst/>
            <a:cxnLst/>
            <a:rect l="l" t="t" r="r" b="b"/>
            <a:pathLst>
              <a:path w="18288000" h="4143375">
                <a:moveTo>
                  <a:pt x="0" y="4143375"/>
                </a:moveTo>
                <a:lnTo>
                  <a:pt x="18288000" y="4143375"/>
                </a:lnTo>
                <a:lnTo>
                  <a:pt x="18288000" y="0"/>
                </a:lnTo>
                <a:lnTo>
                  <a:pt x="0" y="0"/>
                </a:lnTo>
                <a:lnTo>
                  <a:pt x="0" y="4143375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7129780"/>
            <a:chOff x="0" y="0"/>
            <a:chExt cx="18288000" cy="712978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8288000" cy="6143625"/>
            </a:xfrm>
            <a:custGeom>
              <a:avLst/>
              <a:gdLst/>
              <a:ahLst/>
              <a:cxnLst/>
              <a:rect l="l" t="t" r="r" b="b"/>
              <a:pathLst>
                <a:path w="18288000" h="6143625">
                  <a:moveTo>
                    <a:pt x="18288000" y="6143625"/>
                  </a:moveTo>
                  <a:lnTo>
                    <a:pt x="0" y="6143625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6143625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6850" y="4541657"/>
              <a:ext cx="766445" cy="2588260"/>
            </a:xfrm>
            <a:custGeom>
              <a:avLst/>
              <a:gdLst/>
              <a:ahLst/>
              <a:cxnLst/>
              <a:rect l="l" t="t" r="r" b="b"/>
              <a:pathLst>
                <a:path w="766444" h="2588259">
                  <a:moveTo>
                    <a:pt x="52512" y="104704"/>
                  </a:moveTo>
                  <a:lnTo>
                    <a:pt x="32185" y="100552"/>
                  </a:lnTo>
                  <a:lnTo>
                    <a:pt x="15481" y="89270"/>
                  </a:lnTo>
                  <a:lnTo>
                    <a:pt x="4164" y="72617"/>
                  </a:lnTo>
                  <a:lnTo>
                    <a:pt x="0" y="52352"/>
                  </a:lnTo>
                  <a:lnTo>
                    <a:pt x="4164" y="32087"/>
                  </a:lnTo>
                  <a:lnTo>
                    <a:pt x="15481" y="15434"/>
                  </a:lnTo>
                  <a:lnTo>
                    <a:pt x="32185" y="4151"/>
                  </a:lnTo>
                  <a:lnTo>
                    <a:pt x="52512" y="0"/>
                  </a:lnTo>
                  <a:lnTo>
                    <a:pt x="72839" y="4151"/>
                  </a:lnTo>
                  <a:lnTo>
                    <a:pt x="89544" y="15434"/>
                  </a:lnTo>
                  <a:lnTo>
                    <a:pt x="100861" y="32087"/>
                  </a:lnTo>
                  <a:lnTo>
                    <a:pt x="105025" y="52352"/>
                  </a:lnTo>
                  <a:lnTo>
                    <a:pt x="100861" y="72617"/>
                  </a:lnTo>
                  <a:lnTo>
                    <a:pt x="89544" y="89270"/>
                  </a:lnTo>
                  <a:lnTo>
                    <a:pt x="72839" y="100552"/>
                  </a:lnTo>
                  <a:lnTo>
                    <a:pt x="52512" y="104704"/>
                  </a:lnTo>
                  <a:close/>
                </a:path>
                <a:path w="766444" h="2588259">
                  <a:moveTo>
                    <a:pt x="712390" y="105692"/>
                  </a:moveTo>
                  <a:lnTo>
                    <a:pt x="692063" y="101540"/>
                  </a:lnTo>
                  <a:lnTo>
                    <a:pt x="675359" y="90258"/>
                  </a:lnTo>
                  <a:lnTo>
                    <a:pt x="664042" y="73604"/>
                  </a:lnTo>
                  <a:lnTo>
                    <a:pt x="659877" y="53339"/>
                  </a:lnTo>
                  <a:lnTo>
                    <a:pt x="664042" y="33075"/>
                  </a:lnTo>
                  <a:lnTo>
                    <a:pt x="675359" y="16421"/>
                  </a:lnTo>
                  <a:lnTo>
                    <a:pt x="692063" y="5139"/>
                  </a:lnTo>
                  <a:lnTo>
                    <a:pt x="712390" y="987"/>
                  </a:lnTo>
                  <a:lnTo>
                    <a:pt x="732717" y="5139"/>
                  </a:lnTo>
                  <a:lnTo>
                    <a:pt x="749421" y="16421"/>
                  </a:lnTo>
                  <a:lnTo>
                    <a:pt x="760738" y="33075"/>
                  </a:lnTo>
                  <a:lnTo>
                    <a:pt x="764903" y="53339"/>
                  </a:lnTo>
                  <a:lnTo>
                    <a:pt x="760738" y="73604"/>
                  </a:lnTo>
                  <a:lnTo>
                    <a:pt x="749421" y="90258"/>
                  </a:lnTo>
                  <a:lnTo>
                    <a:pt x="732717" y="101540"/>
                  </a:lnTo>
                  <a:lnTo>
                    <a:pt x="712390" y="105692"/>
                  </a:lnTo>
                  <a:close/>
                </a:path>
                <a:path w="766444" h="2588259">
                  <a:moveTo>
                    <a:pt x="52512" y="712187"/>
                  </a:moveTo>
                  <a:lnTo>
                    <a:pt x="32185" y="708035"/>
                  </a:lnTo>
                  <a:lnTo>
                    <a:pt x="15481" y="696753"/>
                  </a:lnTo>
                  <a:lnTo>
                    <a:pt x="4164" y="680100"/>
                  </a:lnTo>
                  <a:lnTo>
                    <a:pt x="0" y="659835"/>
                  </a:lnTo>
                  <a:lnTo>
                    <a:pt x="4164" y="639570"/>
                  </a:lnTo>
                  <a:lnTo>
                    <a:pt x="15481" y="622917"/>
                  </a:lnTo>
                  <a:lnTo>
                    <a:pt x="32185" y="611634"/>
                  </a:lnTo>
                  <a:lnTo>
                    <a:pt x="52512" y="607483"/>
                  </a:lnTo>
                  <a:lnTo>
                    <a:pt x="73257" y="611634"/>
                  </a:lnTo>
                  <a:lnTo>
                    <a:pt x="89915" y="622917"/>
                  </a:lnTo>
                  <a:lnTo>
                    <a:pt x="101000" y="639570"/>
                  </a:lnTo>
                  <a:lnTo>
                    <a:pt x="105025" y="659835"/>
                  </a:lnTo>
                  <a:lnTo>
                    <a:pt x="100861" y="680100"/>
                  </a:lnTo>
                  <a:lnTo>
                    <a:pt x="89544" y="696753"/>
                  </a:lnTo>
                  <a:lnTo>
                    <a:pt x="72839" y="708035"/>
                  </a:lnTo>
                  <a:lnTo>
                    <a:pt x="52512" y="712187"/>
                  </a:lnTo>
                  <a:close/>
                </a:path>
                <a:path w="766444" h="2588259">
                  <a:moveTo>
                    <a:pt x="713381" y="712187"/>
                  </a:moveTo>
                  <a:lnTo>
                    <a:pt x="693054" y="708035"/>
                  </a:lnTo>
                  <a:lnTo>
                    <a:pt x="676349" y="696753"/>
                  </a:lnTo>
                  <a:lnTo>
                    <a:pt x="665032" y="680100"/>
                  </a:lnTo>
                  <a:lnTo>
                    <a:pt x="660868" y="659835"/>
                  </a:lnTo>
                  <a:lnTo>
                    <a:pt x="665032" y="639570"/>
                  </a:lnTo>
                  <a:lnTo>
                    <a:pt x="676349" y="622917"/>
                  </a:lnTo>
                  <a:lnTo>
                    <a:pt x="693054" y="611634"/>
                  </a:lnTo>
                  <a:lnTo>
                    <a:pt x="713381" y="607483"/>
                  </a:lnTo>
                  <a:lnTo>
                    <a:pt x="733708" y="611634"/>
                  </a:lnTo>
                  <a:lnTo>
                    <a:pt x="750412" y="622917"/>
                  </a:lnTo>
                  <a:lnTo>
                    <a:pt x="761729" y="639570"/>
                  </a:lnTo>
                  <a:lnTo>
                    <a:pt x="765894" y="659835"/>
                  </a:lnTo>
                  <a:lnTo>
                    <a:pt x="761729" y="680100"/>
                  </a:lnTo>
                  <a:lnTo>
                    <a:pt x="750412" y="696753"/>
                  </a:lnTo>
                  <a:lnTo>
                    <a:pt x="733708" y="708035"/>
                  </a:lnTo>
                  <a:lnTo>
                    <a:pt x="713381" y="712187"/>
                  </a:lnTo>
                  <a:close/>
                </a:path>
                <a:path w="766444" h="2588259">
                  <a:moveTo>
                    <a:pt x="52512" y="1337450"/>
                  </a:moveTo>
                  <a:lnTo>
                    <a:pt x="32185" y="1333299"/>
                  </a:lnTo>
                  <a:lnTo>
                    <a:pt x="15481" y="1322016"/>
                  </a:lnTo>
                  <a:lnTo>
                    <a:pt x="4164" y="1305363"/>
                  </a:lnTo>
                  <a:lnTo>
                    <a:pt x="0" y="1285098"/>
                  </a:lnTo>
                  <a:lnTo>
                    <a:pt x="4164" y="1264833"/>
                  </a:lnTo>
                  <a:lnTo>
                    <a:pt x="15481" y="1248180"/>
                  </a:lnTo>
                  <a:lnTo>
                    <a:pt x="32185" y="1236898"/>
                  </a:lnTo>
                  <a:lnTo>
                    <a:pt x="52512" y="1232746"/>
                  </a:lnTo>
                  <a:lnTo>
                    <a:pt x="73257" y="1236898"/>
                  </a:lnTo>
                  <a:lnTo>
                    <a:pt x="89915" y="1248180"/>
                  </a:lnTo>
                  <a:lnTo>
                    <a:pt x="101000" y="1264833"/>
                  </a:lnTo>
                  <a:lnTo>
                    <a:pt x="105025" y="1285098"/>
                  </a:lnTo>
                  <a:lnTo>
                    <a:pt x="100861" y="1305363"/>
                  </a:lnTo>
                  <a:lnTo>
                    <a:pt x="89544" y="1322016"/>
                  </a:lnTo>
                  <a:lnTo>
                    <a:pt x="72839" y="1333299"/>
                  </a:lnTo>
                  <a:lnTo>
                    <a:pt x="52512" y="1337450"/>
                  </a:lnTo>
                  <a:close/>
                </a:path>
                <a:path w="766444" h="2588259">
                  <a:moveTo>
                    <a:pt x="713381" y="1337450"/>
                  </a:moveTo>
                  <a:lnTo>
                    <a:pt x="693054" y="1333299"/>
                  </a:lnTo>
                  <a:lnTo>
                    <a:pt x="676349" y="1322016"/>
                  </a:lnTo>
                  <a:lnTo>
                    <a:pt x="665032" y="1305363"/>
                  </a:lnTo>
                  <a:lnTo>
                    <a:pt x="660868" y="1285098"/>
                  </a:lnTo>
                  <a:lnTo>
                    <a:pt x="665032" y="1264833"/>
                  </a:lnTo>
                  <a:lnTo>
                    <a:pt x="676349" y="1248180"/>
                  </a:lnTo>
                  <a:lnTo>
                    <a:pt x="693054" y="1236898"/>
                  </a:lnTo>
                  <a:lnTo>
                    <a:pt x="713381" y="1232746"/>
                  </a:lnTo>
                  <a:lnTo>
                    <a:pt x="733708" y="1236898"/>
                  </a:lnTo>
                  <a:lnTo>
                    <a:pt x="750412" y="1248180"/>
                  </a:lnTo>
                  <a:lnTo>
                    <a:pt x="761729" y="1264833"/>
                  </a:lnTo>
                  <a:lnTo>
                    <a:pt x="765894" y="1285098"/>
                  </a:lnTo>
                  <a:lnTo>
                    <a:pt x="761729" y="1305363"/>
                  </a:lnTo>
                  <a:lnTo>
                    <a:pt x="750412" y="1322016"/>
                  </a:lnTo>
                  <a:lnTo>
                    <a:pt x="733708" y="1333299"/>
                  </a:lnTo>
                  <a:lnTo>
                    <a:pt x="713381" y="1337450"/>
                  </a:lnTo>
                  <a:close/>
                </a:path>
                <a:path w="766444" h="2588259">
                  <a:moveTo>
                    <a:pt x="52512" y="1944933"/>
                  </a:moveTo>
                  <a:lnTo>
                    <a:pt x="32185" y="1940782"/>
                  </a:lnTo>
                  <a:lnTo>
                    <a:pt x="15481" y="1929499"/>
                  </a:lnTo>
                  <a:lnTo>
                    <a:pt x="4164" y="1912846"/>
                  </a:lnTo>
                  <a:lnTo>
                    <a:pt x="0" y="1892581"/>
                  </a:lnTo>
                  <a:lnTo>
                    <a:pt x="4164" y="1872316"/>
                  </a:lnTo>
                  <a:lnTo>
                    <a:pt x="15481" y="1855663"/>
                  </a:lnTo>
                  <a:lnTo>
                    <a:pt x="32185" y="1844381"/>
                  </a:lnTo>
                  <a:lnTo>
                    <a:pt x="52512" y="1840229"/>
                  </a:lnTo>
                  <a:lnTo>
                    <a:pt x="73397" y="1844381"/>
                  </a:lnTo>
                  <a:lnTo>
                    <a:pt x="90287" y="1855663"/>
                  </a:lnTo>
                  <a:lnTo>
                    <a:pt x="101418" y="1872316"/>
                  </a:lnTo>
                  <a:lnTo>
                    <a:pt x="105025" y="1892581"/>
                  </a:lnTo>
                  <a:lnTo>
                    <a:pt x="100861" y="1912846"/>
                  </a:lnTo>
                  <a:lnTo>
                    <a:pt x="89544" y="1929499"/>
                  </a:lnTo>
                  <a:lnTo>
                    <a:pt x="72839" y="1940782"/>
                  </a:lnTo>
                  <a:lnTo>
                    <a:pt x="52512" y="1944933"/>
                  </a:lnTo>
                  <a:close/>
                </a:path>
                <a:path w="766444" h="2588259">
                  <a:moveTo>
                    <a:pt x="713381" y="1944933"/>
                  </a:moveTo>
                  <a:lnTo>
                    <a:pt x="693054" y="1940782"/>
                  </a:lnTo>
                  <a:lnTo>
                    <a:pt x="676349" y="1929499"/>
                  </a:lnTo>
                  <a:lnTo>
                    <a:pt x="665032" y="1912846"/>
                  </a:lnTo>
                  <a:lnTo>
                    <a:pt x="660868" y="1892581"/>
                  </a:lnTo>
                  <a:lnTo>
                    <a:pt x="665032" y="1872316"/>
                  </a:lnTo>
                  <a:lnTo>
                    <a:pt x="676349" y="1855663"/>
                  </a:lnTo>
                  <a:lnTo>
                    <a:pt x="693054" y="1844381"/>
                  </a:lnTo>
                  <a:lnTo>
                    <a:pt x="713381" y="1840229"/>
                  </a:lnTo>
                  <a:lnTo>
                    <a:pt x="733708" y="1844381"/>
                  </a:lnTo>
                  <a:lnTo>
                    <a:pt x="750412" y="1855663"/>
                  </a:lnTo>
                  <a:lnTo>
                    <a:pt x="761729" y="1872316"/>
                  </a:lnTo>
                  <a:lnTo>
                    <a:pt x="765894" y="1892581"/>
                  </a:lnTo>
                  <a:lnTo>
                    <a:pt x="761729" y="1912846"/>
                  </a:lnTo>
                  <a:lnTo>
                    <a:pt x="750412" y="1929499"/>
                  </a:lnTo>
                  <a:lnTo>
                    <a:pt x="733708" y="1940782"/>
                  </a:lnTo>
                  <a:lnTo>
                    <a:pt x="713381" y="1944933"/>
                  </a:lnTo>
                  <a:close/>
                </a:path>
                <a:path w="766444" h="2588259">
                  <a:moveTo>
                    <a:pt x="52512" y="2587977"/>
                  </a:moveTo>
                  <a:lnTo>
                    <a:pt x="32185" y="2583825"/>
                  </a:lnTo>
                  <a:lnTo>
                    <a:pt x="15481" y="2572543"/>
                  </a:lnTo>
                  <a:lnTo>
                    <a:pt x="4164" y="2555889"/>
                  </a:lnTo>
                  <a:lnTo>
                    <a:pt x="0" y="2535624"/>
                  </a:lnTo>
                  <a:lnTo>
                    <a:pt x="4164" y="2515360"/>
                  </a:lnTo>
                  <a:lnTo>
                    <a:pt x="15481" y="2498706"/>
                  </a:lnTo>
                  <a:lnTo>
                    <a:pt x="32185" y="2487424"/>
                  </a:lnTo>
                  <a:lnTo>
                    <a:pt x="52512" y="2483272"/>
                  </a:lnTo>
                  <a:lnTo>
                    <a:pt x="73397" y="2487424"/>
                  </a:lnTo>
                  <a:lnTo>
                    <a:pt x="90287" y="2498706"/>
                  </a:lnTo>
                  <a:lnTo>
                    <a:pt x="101418" y="2515360"/>
                  </a:lnTo>
                  <a:lnTo>
                    <a:pt x="105025" y="2535624"/>
                  </a:lnTo>
                  <a:lnTo>
                    <a:pt x="100861" y="2555889"/>
                  </a:lnTo>
                  <a:lnTo>
                    <a:pt x="89544" y="2572543"/>
                  </a:lnTo>
                  <a:lnTo>
                    <a:pt x="72839" y="2583825"/>
                  </a:lnTo>
                  <a:lnTo>
                    <a:pt x="52512" y="2587977"/>
                  </a:lnTo>
                  <a:close/>
                </a:path>
                <a:path w="766444" h="2588259">
                  <a:moveTo>
                    <a:pt x="713381" y="2587977"/>
                  </a:moveTo>
                  <a:lnTo>
                    <a:pt x="693054" y="2583825"/>
                  </a:lnTo>
                  <a:lnTo>
                    <a:pt x="676349" y="2572543"/>
                  </a:lnTo>
                  <a:lnTo>
                    <a:pt x="665032" y="2555889"/>
                  </a:lnTo>
                  <a:lnTo>
                    <a:pt x="660868" y="2535624"/>
                  </a:lnTo>
                  <a:lnTo>
                    <a:pt x="665032" y="2515360"/>
                  </a:lnTo>
                  <a:lnTo>
                    <a:pt x="676349" y="2498706"/>
                  </a:lnTo>
                  <a:lnTo>
                    <a:pt x="693054" y="2487424"/>
                  </a:lnTo>
                  <a:lnTo>
                    <a:pt x="713381" y="2483272"/>
                  </a:lnTo>
                  <a:lnTo>
                    <a:pt x="733708" y="2487424"/>
                  </a:lnTo>
                  <a:lnTo>
                    <a:pt x="750412" y="2498706"/>
                  </a:lnTo>
                  <a:lnTo>
                    <a:pt x="761729" y="2515360"/>
                  </a:lnTo>
                  <a:lnTo>
                    <a:pt x="765894" y="2535624"/>
                  </a:lnTo>
                  <a:lnTo>
                    <a:pt x="761729" y="2555889"/>
                  </a:lnTo>
                  <a:lnTo>
                    <a:pt x="750412" y="2572543"/>
                  </a:lnTo>
                  <a:lnTo>
                    <a:pt x="733708" y="2583825"/>
                  </a:lnTo>
                  <a:lnTo>
                    <a:pt x="713381" y="2587977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16000" y="8003423"/>
            <a:ext cx="426529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465" dirty="0">
                <a:solidFill>
                  <a:srgbClr val="F7F7F7"/>
                </a:solidFill>
                <a:latin typeface="Verdana"/>
                <a:cs typeface="Verdana"/>
              </a:rPr>
              <a:t>Traction</a:t>
            </a:r>
            <a:endParaRPr sz="8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21062" y="8311488"/>
            <a:ext cx="7670165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z="2600" spc="-55" dirty="0">
                <a:solidFill>
                  <a:srgbClr val="F7F7F7"/>
                </a:solidFill>
                <a:latin typeface="Verdana"/>
                <a:cs typeface="Verdana"/>
              </a:rPr>
              <a:t>Where </a:t>
            </a:r>
            <a:r>
              <a:rPr sz="2600" spc="-85" dirty="0">
                <a:solidFill>
                  <a:srgbClr val="F7F7F7"/>
                </a:solidFill>
                <a:latin typeface="Verdana"/>
                <a:cs typeface="Verdana"/>
              </a:rPr>
              <a:t>is </a:t>
            </a:r>
            <a:r>
              <a:rPr sz="2600" spc="-145" dirty="0">
                <a:solidFill>
                  <a:srgbClr val="F7F7F7"/>
                </a:solidFill>
                <a:latin typeface="Verdana"/>
                <a:cs typeface="Verdana"/>
              </a:rPr>
              <a:t>your </a:t>
            </a:r>
            <a:r>
              <a:rPr sz="2600" spc="-114" dirty="0">
                <a:solidFill>
                  <a:srgbClr val="F7F7F7"/>
                </a:solidFill>
                <a:latin typeface="Verdana"/>
                <a:cs typeface="Verdana"/>
              </a:rPr>
              <a:t>company </a:t>
            </a:r>
            <a:r>
              <a:rPr sz="2600" spc="-135" dirty="0">
                <a:solidFill>
                  <a:srgbClr val="F7F7F7"/>
                </a:solidFill>
                <a:latin typeface="Verdana"/>
                <a:cs typeface="Verdana"/>
              </a:rPr>
              <a:t>currently 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at? </a:t>
            </a:r>
            <a:r>
              <a:rPr sz="2600" spc="-75" dirty="0">
                <a:solidFill>
                  <a:srgbClr val="F7F7F7"/>
                </a:solidFill>
                <a:latin typeface="Verdana"/>
                <a:cs typeface="Verdana"/>
              </a:rPr>
              <a:t>Visualize  </a:t>
            </a:r>
            <a:r>
              <a:rPr sz="2600" spc="-55" dirty="0">
                <a:solidFill>
                  <a:srgbClr val="F7F7F7"/>
                </a:solidFill>
                <a:latin typeface="Verdana"/>
                <a:cs typeface="Verdana"/>
              </a:rPr>
              <a:t>with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85" dirty="0">
                <a:solidFill>
                  <a:srgbClr val="F7F7F7"/>
                </a:solidFill>
                <a:latin typeface="Verdana"/>
                <a:cs typeface="Verdana"/>
              </a:rPr>
              <a:t>graph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F7F7F7"/>
                </a:solidFill>
                <a:latin typeface="Verdana"/>
                <a:cs typeface="Verdana"/>
              </a:rPr>
              <a:t>highlight</a:t>
            </a:r>
            <a:r>
              <a:rPr sz="2600" spc="-2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F7F7F7"/>
                </a:solidFill>
                <a:latin typeface="Verdana"/>
                <a:cs typeface="Verdana"/>
              </a:rPr>
              <a:t>important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0" dirty="0">
                <a:solidFill>
                  <a:srgbClr val="F7F7F7"/>
                </a:solidFill>
                <a:latin typeface="Verdana"/>
                <a:cs typeface="Verdana"/>
              </a:rPr>
              <a:t>developments.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316369" y="8383554"/>
            <a:ext cx="940435" cy="876935"/>
            <a:chOff x="16316369" y="8383554"/>
            <a:chExt cx="940435" cy="876935"/>
          </a:xfrm>
        </p:grpSpPr>
        <p:sp>
          <p:nvSpPr>
            <p:cNvPr id="9" name="object 9"/>
            <p:cNvSpPr/>
            <p:nvPr/>
          </p:nvSpPr>
          <p:spPr>
            <a:xfrm>
              <a:off x="16316369" y="838355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450740" y="5270622"/>
            <a:ext cx="612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Item</a:t>
            </a:r>
            <a:r>
              <a:rPr sz="1600" b="1" spc="-75" dirty="0">
                <a:solidFill>
                  <a:srgbClr val="F7F7F7"/>
                </a:solidFill>
                <a:latin typeface="Arimo"/>
                <a:cs typeface="Arimo"/>
              </a:rPr>
              <a:t> 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1</a:t>
            </a:r>
            <a:endParaRPr sz="1600">
              <a:latin typeface="Arimo"/>
              <a:cs typeface="Arim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3488" y="5270622"/>
            <a:ext cx="612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Item</a:t>
            </a:r>
            <a:r>
              <a:rPr sz="1600" b="1" spc="-75" dirty="0">
                <a:solidFill>
                  <a:srgbClr val="F7F7F7"/>
                </a:solidFill>
                <a:latin typeface="Arimo"/>
                <a:cs typeface="Arimo"/>
              </a:rPr>
              <a:t> 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2</a:t>
            </a:r>
            <a:endParaRPr sz="1600">
              <a:latin typeface="Arimo"/>
              <a:cs typeface="Arim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6248" y="5270622"/>
            <a:ext cx="612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Item</a:t>
            </a:r>
            <a:r>
              <a:rPr sz="1600" b="1" spc="-75" dirty="0">
                <a:solidFill>
                  <a:srgbClr val="F7F7F7"/>
                </a:solidFill>
                <a:latin typeface="Arimo"/>
                <a:cs typeface="Arimo"/>
              </a:rPr>
              <a:t> 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3</a:t>
            </a:r>
            <a:endParaRPr sz="1600">
              <a:latin typeface="Arimo"/>
              <a:cs typeface="Arim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78977" y="5270622"/>
            <a:ext cx="612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Item</a:t>
            </a:r>
            <a:r>
              <a:rPr sz="1600" b="1" spc="-75" dirty="0">
                <a:solidFill>
                  <a:srgbClr val="F7F7F7"/>
                </a:solidFill>
                <a:latin typeface="Arimo"/>
                <a:cs typeface="Arimo"/>
              </a:rPr>
              <a:t> 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4</a:t>
            </a:r>
            <a:endParaRPr sz="1600">
              <a:latin typeface="Arimo"/>
              <a:cs typeface="Arim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821737" y="5270622"/>
            <a:ext cx="612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Item</a:t>
            </a:r>
            <a:r>
              <a:rPr sz="1600" b="1" spc="-75" dirty="0">
                <a:solidFill>
                  <a:srgbClr val="F7F7F7"/>
                </a:solidFill>
                <a:latin typeface="Arimo"/>
                <a:cs typeface="Arimo"/>
              </a:rPr>
              <a:t> 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5</a:t>
            </a:r>
            <a:endParaRPr sz="1600">
              <a:latin typeface="Arimo"/>
              <a:cs typeface="Arim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664497" y="5270622"/>
            <a:ext cx="612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Item</a:t>
            </a:r>
            <a:r>
              <a:rPr sz="1600" b="1" spc="-75" dirty="0">
                <a:solidFill>
                  <a:srgbClr val="F7F7F7"/>
                </a:solidFill>
                <a:latin typeface="Arimo"/>
                <a:cs typeface="Arimo"/>
              </a:rPr>
              <a:t> 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6</a:t>
            </a:r>
            <a:endParaRPr sz="1600">
              <a:latin typeface="Arimo"/>
              <a:cs typeface="Arim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07257" y="5270622"/>
            <a:ext cx="6127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Item</a:t>
            </a:r>
            <a:r>
              <a:rPr sz="1600" b="1" spc="-75" dirty="0">
                <a:solidFill>
                  <a:srgbClr val="F7F7F7"/>
                </a:solidFill>
                <a:latin typeface="Arimo"/>
                <a:cs typeface="Arimo"/>
              </a:rPr>
              <a:t> 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7</a:t>
            </a:r>
            <a:endParaRPr sz="1600">
              <a:latin typeface="Arimo"/>
              <a:cs typeface="Arim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35695" y="723122"/>
            <a:ext cx="12897485" cy="4575175"/>
            <a:chOff x="2835695" y="723122"/>
            <a:chExt cx="12897485" cy="4575175"/>
          </a:xfrm>
        </p:grpSpPr>
        <p:sp>
          <p:nvSpPr>
            <p:cNvPr id="19" name="object 19"/>
            <p:cNvSpPr/>
            <p:nvPr/>
          </p:nvSpPr>
          <p:spPr>
            <a:xfrm>
              <a:off x="2835694" y="723124"/>
              <a:ext cx="12897485" cy="4575175"/>
            </a:xfrm>
            <a:custGeom>
              <a:avLst/>
              <a:gdLst/>
              <a:ahLst/>
              <a:cxnLst/>
              <a:rect l="l" t="t" r="r" b="b"/>
              <a:pathLst>
                <a:path w="12897485" h="4575175">
                  <a:moveTo>
                    <a:pt x="12897066" y="4570488"/>
                  </a:moveTo>
                  <a:lnTo>
                    <a:pt x="0" y="4570488"/>
                  </a:lnTo>
                  <a:lnTo>
                    <a:pt x="0" y="4574870"/>
                  </a:lnTo>
                  <a:lnTo>
                    <a:pt x="12897066" y="4574870"/>
                  </a:lnTo>
                  <a:lnTo>
                    <a:pt x="12897066" y="4570488"/>
                  </a:lnTo>
                  <a:close/>
                </a:path>
                <a:path w="12897485" h="4575175">
                  <a:moveTo>
                    <a:pt x="12897066" y="3427869"/>
                  </a:moveTo>
                  <a:lnTo>
                    <a:pt x="0" y="3427869"/>
                  </a:lnTo>
                  <a:lnTo>
                    <a:pt x="0" y="3432251"/>
                  </a:lnTo>
                  <a:lnTo>
                    <a:pt x="12897066" y="3432251"/>
                  </a:lnTo>
                  <a:lnTo>
                    <a:pt x="12897066" y="3427869"/>
                  </a:lnTo>
                  <a:close/>
                </a:path>
                <a:path w="12897485" h="4575175">
                  <a:moveTo>
                    <a:pt x="12897066" y="2285250"/>
                  </a:moveTo>
                  <a:lnTo>
                    <a:pt x="0" y="2285250"/>
                  </a:lnTo>
                  <a:lnTo>
                    <a:pt x="0" y="2289632"/>
                  </a:lnTo>
                  <a:lnTo>
                    <a:pt x="12897066" y="2289632"/>
                  </a:lnTo>
                  <a:lnTo>
                    <a:pt x="12897066" y="2285250"/>
                  </a:lnTo>
                  <a:close/>
                </a:path>
                <a:path w="12897485" h="4575175">
                  <a:moveTo>
                    <a:pt x="12897066" y="1142619"/>
                  </a:moveTo>
                  <a:lnTo>
                    <a:pt x="0" y="1142619"/>
                  </a:lnTo>
                  <a:lnTo>
                    <a:pt x="0" y="1147000"/>
                  </a:lnTo>
                  <a:lnTo>
                    <a:pt x="12897066" y="1147000"/>
                  </a:lnTo>
                  <a:lnTo>
                    <a:pt x="12897066" y="1142619"/>
                  </a:lnTo>
                  <a:close/>
                </a:path>
                <a:path w="12897485" h="4575175">
                  <a:moveTo>
                    <a:pt x="12897066" y="0"/>
                  </a:moveTo>
                  <a:lnTo>
                    <a:pt x="0" y="0"/>
                  </a:lnTo>
                  <a:lnTo>
                    <a:pt x="0" y="4381"/>
                  </a:lnTo>
                  <a:lnTo>
                    <a:pt x="12897066" y="4381"/>
                  </a:lnTo>
                  <a:lnTo>
                    <a:pt x="12897066" y="0"/>
                  </a:lnTo>
                  <a:close/>
                </a:path>
              </a:pathLst>
            </a:custGeom>
            <a:solidFill>
              <a:srgbClr val="212121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5019" y="1274736"/>
              <a:ext cx="11098530" cy="2900680"/>
            </a:xfrm>
            <a:custGeom>
              <a:avLst/>
              <a:gdLst/>
              <a:ahLst/>
              <a:cxnLst/>
              <a:rect l="l" t="t" r="r" b="b"/>
              <a:pathLst>
                <a:path w="11098530" h="2900679">
                  <a:moveTo>
                    <a:pt x="11098378" y="933081"/>
                  </a:moveTo>
                  <a:lnTo>
                    <a:pt x="11097844" y="930300"/>
                  </a:lnTo>
                  <a:lnTo>
                    <a:pt x="11096904" y="928077"/>
                  </a:lnTo>
                  <a:lnTo>
                    <a:pt x="11095622" y="924928"/>
                  </a:lnTo>
                  <a:lnTo>
                    <a:pt x="11079417" y="914107"/>
                  </a:lnTo>
                  <a:lnTo>
                    <a:pt x="11073600" y="914107"/>
                  </a:lnTo>
                  <a:lnTo>
                    <a:pt x="11054601" y="933081"/>
                  </a:lnTo>
                  <a:lnTo>
                    <a:pt x="11054601" y="938885"/>
                  </a:lnTo>
                  <a:lnTo>
                    <a:pt x="11054804" y="939863"/>
                  </a:lnTo>
                  <a:lnTo>
                    <a:pt x="10582758" y="1291158"/>
                  </a:lnTo>
                  <a:lnTo>
                    <a:pt x="10561218" y="1287157"/>
                  </a:lnTo>
                  <a:lnTo>
                    <a:pt x="10561218" y="1307198"/>
                  </a:lnTo>
                  <a:lnTo>
                    <a:pt x="9243924" y="2287536"/>
                  </a:lnTo>
                  <a:lnTo>
                    <a:pt x="9239771" y="2285809"/>
                  </a:lnTo>
                  <a:lnTo>
                    <a:pt x="9236964" y="2285250"/>
                  </a:lnTo>
                  <a:lnTo>
                    <a:pt x="9231185" y="2285250"/>
                  </a:lnTo>
                  <a:lnTo>
                    <a:pt x="9228379" y="2285809"/>
                  </a:lnTo>
                  <a:lnTo>
                    <a:pt x="9224200" y="2287536"/>
                  </a:lnTo>
                  <a:lnTo>
                    <a:pt x="7906893" y="1307198"/>
                  </a:lnTo>
                  <a:lnTo>
                    <a:pt x="9216428" y="1063561"/>
                  </a:lnTo>
                  <a:lnTo>
                    <a:pt x="9220632" y="1067777"/>
                  </a:lnTo>
                  <a:lnTo>
                    <a:pt x="9222994" y="1069365"/>
                  </a:lnTo>
                  <a:lnTo>
                    <a:pt x="9228379" y="1071587"/>
                  </a:lnTo>
                  <a:lnTo>
                    <a:pt x="9231185" y="1072134"/>
                  </a:lnTo>
                  <a:lnTo>
                    <a:pt x="9236964" y="1072134"/>
                  </a:lnTo>
                  <a:lnTo>
                    <a:pt x="9251671" y="1063548"/>
                  </a:lnTo>
                  <a:lnTo>
                    <a:pt x="10561218" y="1307198"/>
                  </a:lnTo>
                  <a:lnTo>
                    <a:pt x="10561218" y="1287157"/>
                  </a:lnTo>
                  <a:lnTo>
                    <a:pt x="9255227" y="1044168"/>
                  </a:lnTo>
                  <a:lnTo>
                    <a:pt x="9253741" y="1040561"/>
                  </a:lnTo>
                  <a:lnTo>
                    <a:pt x="9236964" y="1028369"/>
                  </a:lnTo>
                  <a:lnTo>
                    <a:pt x="9231185" y="1028369"/>
                  </a:lnTo>
                  <a:lnTo>
                    <a:pt x="9213850" y="1041882"/>
                  </a:lnTo>
                  <a:lnTo>
                    <a:pt x="9212885" y="1044181"/>
                  </a:lnTo>
                  <a:lnTo>
                    <a:pt x="7885366" y="1291170"/>
                  </a:lnTo>
                  <a:lnTo>
                    <a:pt x="7858976" y="1271536"/>
                  </a:lnTo>
                  <a:lnTo>
                    <a:pt x="7858976" y="1296073"/>
                  </a:lnTo>
                  <a:lnTo>
                    <a:pt x="7409256" y="1379740"/>
                  </a:lnTo>
                  <a:lnTo>
                    <a:pt x="7409167" y="1379613"/>
                  </a:lnTo>
                  <a:lnTo>
                    <a:pt x="7405052" y="1375511"/>
                  </a:lnTo>
                  <a:lnTo>
                    <a:pt x="7402690" y="1373924"/>
                  </a:lnTo>
                  <a:lnTo>
                    <a:pt x="7397305" y="1371701"/>
                  </a:lnTo>
                  <a:lnTo>
                    <a:pt x="7394549" y="1371155"/>
                  </a:lnTo>
                  <a:lnTo>
                    <a:pt x="7388733" y="1371155"/>
                  </a:lnTo>
                  <a:lnTo>
                    <a:pt x="7385926" y="1371701"/>
                  </a:lnTo>
                  <a:lnTo>
                    <a:pt x="7381761" y="1373441"/>
                  </a:lnTo>
                  <a:lnTo>
                    <a:pt x="6612699" y="801103"/>
                  </a:lnTo>
                  <a:lnTo>
                    <a:pt x="7370458" y="942086"/>
                  </a:lnTo>
                  <a:lnTo>
                    <a:pt x="7371397" y="944359"/>
                  </a:lnTo>
                  <a:lnTo>
                    <a:pt x="7372528" y="947039"/>
                  </a:lnTo>
                  <a:lnTo>
                    <a:pt x="7388733" y="957872"/>
                  </a:lnTo>
                  <a:lnTo>
                    <a:pt x="7394549" y="957872"/>
                  </a:lnTo>
                  <a:lnTo>
                    <a:pt x="7397305" y="957313"/>
                  </a:lnTo>
                  <a:lnTo>
                    <a:pt x="7401471" y="955598"/>
                  </a:lnTo>
                  <a:lnTo>
                    <a:pt x="7858976" y="1296073"/>
                  </a:lnTo>
                  <a:lnTo>
                    <a:pt x="7858976" y="1271536"/>
                  </a:lnTo>
                  <a:lnTo>
                    <a:pt x="7413320" y="939863"/>
                  </a:lnTo>
                  <a:lnTo>
                    <a:pt x="7413498" y="938885"/>
                  </a:lnTo>
                  <a:lnTo>
                    <a:pt x="7413498" y="933081"/>
                  </a:lnTo>
                  <a:lnTo>
                    <a:pt x="7412977" y="930300"/>
                  </a:lnTo>
                  <a:lnTo>
                    <a:pt x="7412037" y="928077"/>
                  </a:lnTo>
                  <a:lnTo>
                    <a:pt x="7410742" y="924928"/>
                  </a:lnTo>
                  <a:lnTo>
                    <a:pt x="7394549" y="914107"/>
                  </a:lnTo>
                  <a:lnTo>
                    <a:pt x="7388733" y="914107"/>
                  </a:lnTo>
                  <a:lnTo>
                    <a:pt x="7374014" y="922693"/>
                  </a:lnTo>
                  <a:lnTo>
                    <a:pt x="6576784" y="774369"/>
                  </a:lnTo>
                  <a:lnTo>
                    <a:pt x="6532791" y="741629"/>
                  </a:lnTo>
                  <a:lnTo>
                    <a:pt x="6532791" y="766191"/>
                  </a:lnTo>
                  <a:lnTo>
                    <a:pt x="5570359" y="587121"/>
                  </a:lnTo>
                  <a:lnTo>
                    <a:pt x="5552097" y="571322"/>
                  </a:lnTo>
                  <a:lnTo>
                    <a:pt x="5546318" y="571322"/>
                  </a:lnTo>
                  <a:lnTo>
                    <a:pt x="5528983" y="584822"/>
                  </a:lnTo>
                  <a:lnTo>
                    <a:pt x="5527992" y="587133"/>
                  </a:lnTo>
                  <a:lnTo>
                    <a:pt x="4565548" y="766191"/>
                  </a:lnTo>
                  <a:lnTo>
                    <a:pt x="5539333" y="41503"/>
                  </a:lnTo>
                  <a:lnTo>
                    <a:pt x="5543512" y="43218"/>
                  </a:lnTo>
                  <a:lnTo>
                    <a:pt x="5546318" y="43776"/>
                  </a:lnTo>
                  <a:lnTo>
                    <a:pt x="5552097" y="43776"/>
                  </a:lnTo>
                  <a:lnTo>
                    <a:pt x="5554891" y="43218"/>
                  </a:lnTo>
                  <a:lnTo>
                    <a:pt x="5559044" y="41490"/>
                  </a:lnTo>
                  <a:lnTo>
                    <a:pt x="6532791" y="766191"/>
                  </a:lnTo>
                  <a:lnTo>
                    <a:pt x="6532791" y="741629"/>
                  </a:lnTo>
                  <a:lnTo>
                    <a:pt x="5570893" y="25755"/>
                  </a:lnTo>
                  <a:lnTo>
                    <a:pt x="5571083" y="24790"/>
                  </a:lnTo>
                  <a:lnTo>
                    <a:pt x="5571083" y="18986"/>
                  </a:lnTo>
                  <a:lnTo>
                    <a:pt x="5570525" y="16192"/>
                  </a:lnTo>
                  <a:lnTo>
                    <a:pt x="5552097" y="0"/>
                  </a:lnTo>
                  <a:lnTo>
                    <a:pt x="5546318" y="0"/>
                  </a:lnTo>
                  <a:lnTo>
                    <a:pt x="5528983" y="13512"/>
                  </a:lnTo>
                  <a:lnTo>
                    <a:pt x="5527840" y="16192"/>
                  </a:lnTo>
                  <a:lnTo>
                    <a:pt x="5527319" y="18986"/>
                  </a:lnTo>
                  <a:lnTo>
                    <a:pt x="5527319" y="24790"/>
                  </a:lnTo>
                  <a:lnTo>
                    <a:pt x="5527497" y="25768"/>
                  </a:lnTo>
                  <a:lnTo>
                    <a:pt x="4521568" y="774382"/>
                  </a:lnTo>
                  <a:lnTo>
                    <a:pt x="4485678" y="781062"/>
                  </a:lnTo>
                  <a:lnTo>
                    <a:pt x="4485678" y="801090"/>
                  </a:lnTo>
                  <a:lnTo>
                    <a:pt x="3716604" y="1373428"/>
                  </a:lnTo>
                  <a:lnTo>
                    <a:pt x="3712438" y="1371701"/>
                  </a:lnTo>
                  <a:lnTo>
                    <a:pt x="3709682" y="1371155"/>
                  </a:lnTo>
                  <a:lnTo>
                    <a:pt x="3703853" y="1371155"/>
                  </a:lnTo>
                  <a:lnTo>
                    <a:pt x="3689134" y="1379753"/>
                  </a:lnTo>
                  <a:lnTo>
                    <a:pt x="3239389" y="1296085"/>
                  </a:lnTo>
                  <a:lnTo>
                    <a:pt x="3696893" y="955598"/>
                  </a:lnTo>
                  <a:lnTo>
                    <a:pt x="3701059" y="957313"/>
                  </a:lnTo>
                  <a:lnTo>
                    <a:pt x="3703853" y="957872"/>
                  </a:lnTo>
                  <a:lnTo>
                    <a:pt x="3709682" y="957872"/>
                  </a:lnTo>
                  <a:lnTo>
                    <a:pt x="3712438" y="957313"/>
                  </a:lnTo>
                  <a:lnTo>
                    <a:pt x="3726434" y="945680"/>
                  </a:lnTo>
                  <a:lnTo>
                    <a:pt x="3727945" y="942060"/>
                  </a:lnTo>
                  <a:lnTo>
                    <a:pt x="4485678" y="801090"/>
                  </a:lnTo>
                  <a:lnTo>
                    <a:pt x="4485678" y="781062"/>
                  </a:lnTo>
                  <a:lnTo>
                    <a:pt x="3724376" y="922693"/>
                  </a:lnTo>
                  <a:lnTo>
                    <a:pt x="3724300" y="922566"/>
                  </a:lnTo>
                  <a:lnTo>
                    <a:pt x="3720185" y="918464"/>
                  </a:lnTo>
                  <a:lnTo>
                    <a:pt x="3717823" y="916876"/>
                  </a:lnTo>
                  <a:lnTo>
                    <a:pt x="3712438" y="914654"/>
                  </a:lnTo>
                  <a:lnTo>
                    <a:pt x="3709682" y="914107"/>
                  </a:lnTo>
                  <a:lnTo>
                    <a:pt x="3703853" y="914107"/>
                  </a:lnTo>
                  <a:lnTo>
                    <a:pt x="3684867" y="933081"/>
                  </a:lnTo>
                  <a:lnTo>
                    <a:pt x="3684867" y="938885"/>
                  </a:lnTo>
                  <a:lnTo>
                    <a:pt x="3685057" y="939863"/>
                  </a:lnTo>
                  <a:lnTo>
                    <a:pt x="3212998" y="1291170"/>
                  </a:lnTo>
                  <a:lnTo>
                    <a:pt x="1885492" y="1044168"/>
                  </a:lnTo>
                  <a:lnTo>
                    <a:pt x="1883994" y="1040561"/>
                  </a:lnTo>
                  <a:lnTo>
                    <a:pt x="1883435" y="1039190"/>
                  </a:lnTo>
                  <a:lnTo>
                    <a:pt x="1881847" y="1036828"/>
                  </a:lnTo>
                  <a:lnTo>
                    <a:pt x="1877745" y="1032725"/>
                  </a:lnTo>
                  <a:lnTo>
                    <a:pt x="1875383" y="1031138"/>
                  </a:lnTo>
                  <a:lnTo>
                    <a:pt x="1870024" y="1028915"/>
                  </a:lnTo>
                  <a:lnTo>
                    <a:pt x="1867230" y="1028369"/>
                  </a:lnTo>
                  <a:lnTo>
                    <a:pt x="1861426" y="1028369"/>
                  </a:lnTo>
                  <a:lnTo>
                    <a:pt x="1842439" y="1047343"/>
                  </a:lnTo>
                  <a:lnTo>
                    <a:pt x="1842439" y="1050124"/>
                  </a:lnTo>
                  <a:lnTo>
                    <a:pt x="35204" y="1946744"/>
                  </a:lnTo>
                  <a:lnTo>
                    <a:pt x="32943" y="1945246"/>
                  </a:lnTo>
                  <a:lnTo>
                    <a:pt x="27584" y="1943011"/>
                  </a:lnTo>
                  <a:lnTo>
                    <a:pt x="24790" y="1942465"/>
                  </a:lnTo>
                  <a:lnTo>
                    <a:pt x="18986" y="1942465"/>
                  </a:lnTo>
                  <a:lnTo>
                    <a:pt x="0" y="1961451"/>
                  </a:lnTo>
                  <a:lnTo>
                    <a:pt x="0" y="1967255"/>
                  </a:lnTo>
                  <a:lnTo>
                    <a:pt x="18986" y="1986241"/>
                  </a:lnTo>
                  <a:lnTo>
                    <a:pt x="24790" y="1986241"/>
                  </a:lnTo>
                  <a:lnTo>
                    <a:pt x="43776" y="1967255"/>
                  </a:lnTo>
                  <a:lnTo>
                    <a:pt x="43776" y="1964486"/>
                  </a:lnTo>
                  <a:lnTo>
                    <a:pt x="1850999" y="1067854"/>
                  </a:lnTo>
                  <a:lnTo>
                    <a:pt x="1853272" y="1069365"/>
                  </a:lnTo>
                  <a:lnTo>
                    <a:pt x="1858632" y="1071587"/>
                  </a:lnTo>
                  <a:lnTo>
                    <a:pt x="1861426" y="1072134"/>
                  </a:lnTo>
                  <a:lnTo>
                    <a:pt x="1867230" y="1072134"/>
                  </a:lnTo>
                  <a:lnTo>
                    <a:pt x="1881936" y="1063548"/>
                  </a:lnTo>
                  <a:lnTo>
                    <a:pt x="3191446" y="1307198"/>
                  </a:lnTo>
                  <a:lnTo>
                    <a:pt x="1874177" y="2287524"/>
                  </a:lnTo>
                  <a:lnTo>
                    <a:pt x="1870024" y="2285809"/>
                  </a:lnTo>
                  <a:lnTo>
                    <a:pt x="1867230" y="2285250"/>
                  </a:lnTo>
                  <a:lnTo>
                    <a:pt x="1861426" y="2285250"/>
                  </a:lnTo>
                  <a:lnTo>
                    <a:pt x="1858632" y="2285809"/>
                  </a:lnTo>
                  <a:lnTo>
                    <a:pt x="1842566" y="2303564"/>
                  </a:lnTo>
                  <a:lnTo>
                    <a:pt x="37642" y="2863253"/>
                  </a:lnTo>
                  <a:lnTo>
                    <a:pt x="35306" y="2860916"/>
                  </a:lnTo>
                  <a:lnTo>
                    <a:pt x="32943" y="2859341"/>
                  </a:lnTo>
                  <a:lnTo>
                    <a:pt x="27584" y="2857119"/>
                  </a:lnTo>
                  <a:lnTo>
                    <a:pt x="24790" y="2856560"/>
                  </a:lnTo>
                  <a:lnTo>
                    <a:pt x="18986" y="2856560"/>
                  </a:lnTo>
                  <a:lnTo>
                    <a:pt x="0" y="2875546"/>
                  </a:lnTo>
                  <a:lnTo>
                    <a:pt x="0" y="2881350"/>
                  </a:lnTo>
                  <a:lnTo>
                    <a:pt x="18986" y="2900337"/>
                  </a:lnTo>
                  <a:lnTo>
                    <a:pt x="24790" y="2900337"/>
                  </a:lnTo>
                  <a:lnTo>
                    <a:pt x="43637" y="2882011"/>
                  </a:lnTo>
                  <a:lnTo>
                    <a:pt x="1848561" y="2322334"/>
                  </a:lnTo>
                  <a:lnTo>
                    <a:pt x="1850898" y="2324658"/>
                  </a:lnTo>
                  <a:lnTo>
                    <a:pt x="1853272" y="2326246"/>
                  </a:lnTo>
                  <a:lnTo>
                    <a:pt x="1858632" y="2328468"/>
                  </a:lnTo>
                  <a:lnTo>
                    <a:pt x="1861426" y="2329027"/>
                  </a:lnTo>
                  <a:lnTo>
                    <a:pt x="1867230" y="2329027"/>
                  </a:lnTo>
                  <a:lnTo>
                    <a:pt x="1886204" y="2310041"/>
                  </a:lnTo>
                  <a:lnTo>
                    <a:pt x="1886204" y="2304237"/>
                  </a:lnTo>
                  <a:lnTo>
                    <a:pt x="1886013" y="2303272"/>
                  </a:lnTo>
                  <a:lnTo>
                    <a:pt x="3217849" y="1312113"/>
                  </a:lnTo>
                  <a:lnTo>
                    <a:pt x="3685578" y="1399133"/>
                  </a:lnTo>
                  <a:lnTo>
                    <a:pt x="3686518" y="1401419"/>
                  </a:lnTo>
                  <a:lnTo>
                    <a:pt x="3687661" y="1404086"/>
                  </a:lnTo>
                  <a:lnTo>
                    <a:pt x="3703853" y="1414919"/>
                  </a:lnTo>
                  <a:lnTo>
                    <a:pt x="3709682" y="1414919"/>
                  </a:lnTo>
                  <a:lnTo>
                    <a:pt x="3727170" y="1400949"/>
                  </a:lnTo>
                  <a:lnTo>
                    <a:pt x="3728110" y="1398727"/>
                  </a:lnTo>
                  <a:lnTo>
                    <a:pt x="3728631" y="1395945"/>
                  </a:lnTo>
                  <a:lnTo>
                    <a:pt x="3728631" y="1390129"/>
                  </a:lnTo>
                  <a:lnTo>
                    <a:pt x="3728453" y="1389164"/>
                  </a:lnTo>
                  <a:lnTo>
                    <a:pt x="4529658" y="792911"/>
                  </a:lnTo>
                  <a:lnTo>
                    <a:pt x="5531561" y="606501"/>
                  </a:lnTo>
                  <a:lnTo>
                    <a:pt x="5531650" y="606628"/>
                  </a:lnTo>
                  <a:lnTo>
                    <a:pt x="5535765" y="610730"/>
                  </a:lnTo>
                  <a:lnTo>
                    <a:pt x="5538127" y="612305"/>
                  </a:lnTo>
                  <a:lnTo>
                    <a:pt x="5543512" y="614527"/>
                  </a:lnTo>
                  <a:lnTo>
                    <a:pt x="5546318" y="615086"/>
                  </a:lnTo>
                  <a:lnTo>
                    <a:pt x="5552097" y="615086"/>
                  </a:lnTo>
                  <a:lnTo>
                    <a:pt x="5566803" y="606501"/>
                  </a:lnTo>
                  <a:lnTo>
                    <a:pt x="6568707" y="792911"/>
                  </a:lnTo>
                  <a:lnTo>
                    <a:pt x="7369924" y="1389189"/>
                  </a:lnTo>
                  <a:lnTo>
                    <a:pt x="7369734" y="1390129"/>
                  </a:lnTo>
                  <a:lnTo>
                    <a:pt x="7369734" y="1395945"/>
                  </a:lnTo>
                  <a:lnTo>
                    <a:pt x="7388733" y="1414919"/>
                  </a:lnTo>
                  <a:lnTo>
                    <a:pt x="7394549" y="1414919"/>
                  </a:lnTo>
                  <a:lnTo>
                    <a:pt x="7411301" y="1402727"/>
                  </a:lnTo>
                  <a:lnTo>
                    <a:pt x="7412812" y="1399108"/>
                  </a:lnTo>
                  <a:lnTo>
                    <a:pt x="7880502" y="1312100"/>
                  </a:lnTo>
                  <a:lnTo>
                    <a:pt x="9212364" y="2303259"/>
                  </a:lnTo>
                  <a:lnTo>
                    <a:pt x="9212186" y="2304237"/>
                  </a:lnTo>
                  <a:lnTo>
                    <a:pt x="9212186" y="2310041"/>
                  </a:lnTo>
                  <a:lnTo>
                    <a:pt x="9212720" y="2312835"/>
                  </a:lnTo>
                  <a:lnTo>
                    <a:pt x="9213850" y="2315514"/>
                  </a:lnTo>
                  <a:lnTo>
                    <a:pt x="9214942" y="2318194"/>
                  </a:lnTo>
                  <a:lnTo>
                    <a:pt x="9231185" y="2329027"/>
                  </a:lnTo>
                  <a:lnTo>
                    <a:pt x="9236964" y="2329027"/>
                  </a:lnTo>
                  <a:lnTo>
                    <a:pt x="9255963" y="2310041"/>
                  </a:lnTo>
                  <a:lnTo>
                    <a:pt x="9255963" y="2304237"/>
                  </a:lnTo>
                  <a:lnTo>
                    <a:pt x="9255760" y="2303272"/>
                  </a:lnTo>
                  <a:lnTo>
                    <a:pt x="10587609" y="1312113"/>
                  </a:lnTo>
                  <a:lnTo>
                    <a:pt x="11055325" y="1399120"/>
                  </a:lnTo>
                  <a:lnTo>
                    <a:pt x="11056264" y="1401419"/>
                  </a:lnTo>
                  <a:lnTo>
                    <a:pt x="11057407" y="1404086"/>
                  </a:lnTo>
                  <a:lnTo>
                    <a:pt x="11073600" y="1414919"/>
                  </a:lnTo>
                  <a:lnTo>
                    <a:pt x="11079417" y="1414919"/>
                  </a:lnTo>
                  <a:lnTo>
                    <a:pt x="11096181" y="1402727"/>
                  </a:lnTo>
                  <a:lnTo>
                    <a:pt x="11097844" y="1398727"/>
                  </a:lnTo>
                  <a:lnTo>
                    <a:pt x="11098378" y="1395945"/>
                  </a:lnTo>
                  <a:lnTo>
                    <a:pt x="11098378" y="1390129"/>
                  </a:lnTo>
                  <a:lnTo>
                    <a:pt x="11097844" y="1387348"/>
                  </a:lnTo>
                  <a:lnTo>
                    <a:pt x="11096714" y="1384668"/>
                  </a:lnTo>
                  <a:lnTo>
                    <a:pt x="11095622" y="1381975"/>
                  </a:lnTo>
                  <a:lnTo>
                    <a:pt x="11079417" y="1371155"/>
                  </a:lnTo>
                  <a:lnTo>
                    <a:pt x="11073600" y="1371155"/>
                  </a:lnTo>
                  <a:lnTo>
                    <a:pt x="11058893" y="1379740"/>
                  </a:lnTo>
                  <a:lnTo>
                    <a:pt x="10609161" y="1296073"/>
                  </a:lnTo>
                  <a:lnTo>
                    <a:pt x="11066666" y="955598"/>
                  </a:lnTo>
                  <a:lnTo>
                    <a:pt x="11070793" y="957313"/>
                  </a:lnTo>
                  <a:lnTo>
                    <a:pt x="11073600" y="957872"/>
                  </a:lnTo>
                  <a:lnTo>
                    <a:pt x="11079417" y="957872"/>
                  </a:lnTo>
                  <a:lnTo>
                    <a:pt x="11082172" y="957313"/>
                  </a:lnTo>
                  <a:lnTo>
                    <a:pt x="11096714" y="944359"/>
                  </a:lnTo>
                  <a:lnTo>
                    <a:pt x="11097844" y="941679"/>
                  </a:lnTo>
                  <a:lnTo>
                    <a:pt x="11098378" y="938885"/>
                  </a:lnTo>
                  <a:lnTo>
                    <a:pt x="11098378" y="933081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40554" y="579482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4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0</a:t>
            </a:r>
            <a:endParaRPr sz="1600">
              <a:latin typeface="Arimo"/>
              <a:cs typeface="Arim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40554" y="1722320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3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0</a:t>
            </a:r>
            <a:endParaRPr sz="1600">
              <a:latin typeface="Arimo"/>
              <a:cs typeface="Arim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40554" y="2865165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2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0</a:t>
            </a:r>
            <a:endParaRPr sz="1600">
              <a:latin typeface="Arimo"/>
              <a:cs typeface="Arim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40554" y="4008019"/>
            <a:ext cx="251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7F7F7"/>
                </a:solidFill>
                <a:latin typeface="Arimo"/>
                <a:cs typeface="Arimo"/>
              </a:rPr>
              <a:t>1</a:t>
            </a: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0</a:t>
            </a:r>
            <a:endParaRPr sz="1600">
              <a:latin typeface="Arimo"/>
              <a:cs typeface="Arim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53558" y="5150836"/>
            <a:ext cx="138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F7F7F7"/>
                </a:solidFill>
                <a:latin typeface="Arimo"/>
                <a:cs typeface="Arimo"/>
              </a:rPr>
              <a:t>0</a:t>
            </a:r>
            <a:endParaRPr sz="1600">
              <a:latin typeface="Arimo"/>
              <a:cs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316369" y="8383584"/>
            <a:ext cx="940435" cy="876935"/>
            <a:chOff x="16316369" y="8383584"/>
            <a:chExt cx="940435" cy="876935"/>
          </a:xfrm>
        </p:grpSpPr>
        <p:sp>
          <p:nvSpPr>
            <p:cNvPr id="3" name="object 3"/>
            <p:cNvSpPr/>
            <p:nvPr/>
          </p:nvSpPr>
          <p:spPr>
            <a:xfrm>
              <a:off x="16316369" y="838358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16000" y="3683318"/>
            <a:ext cx="5146040" cy="191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330" dirty="0">
                <a:solidFill>
                  <a:srgbClr val="1C1233"/>
                </a:solidFill>
                <a:latin typeface="Verdana"/>
                <a:cs typeface="Verdana"/>
              </a:rPr>
              <a:t>Target </a:t>
            </a:r>
            <a:r>
              <a:rPr sz="5000" b="1" spc="-390" dirty="0">
                <a:solidFill>
                  <a:srgbClr val="1C1233"/>
                </a:solidFill>
                <a:latin typeface="Verdana"/>
                <a:cs typeface="Verdana"/>
              </a:rPr>
              <a:t>Market</a:t>
            </a:r>
            <a:r>
              <a:rPr sz="5000" b="1" spc="-4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5000" b="1" spc="-550" dirty="0">
                <a:solidFill>
                  <a:srgbClr val="1C1233"/>
                </a:solidFill>
                <a:latin typeface="Verdana"/>
                <a:cs typeface="Verdana"/>
              </a:rPr>
              <a:t>2</a:t>
            </a:r>
            <a:endParaRPr sz="5000">
              <a:latin typeface="Verdana"/>
              <a:cs typeface="Verdana"/>
            </a:endParaRPr>
          </a:p>
          <a:p>
            <a:pPr marL="12700" marR="5080">
              <a:lnSpc>
                <a:spcPct val="114999"/>
              </a:lnSpc>
              <a:spcBef>
                <a:spcPts val="1680"/>
              </a:spcBef>
            </a:pPr>
            <a:r>
              <a:rPr sz="2600" spc="-75" dirty="0">
                <a:solidFill>
                  <a:srgbClr val="1C1233"/>
                </a:solidFill>
                <a:latin typeface="Verdana"/>
                <a:cs typeface="Verdana"/>
              </a:rPr>
              <a:t>Visualize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the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00" dirty="0">
                <a:solidFill>
                  <a:srgbClr val="1C1233"/>
                </a:solidFill>
                <a:latin typeface="Verdana"/>
                <a:cs typeface="Verdana"/>
              </a:rPr>
              <a:t>people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35" dirty="0">
                <a:solidFill>
                  <a:srgbClr val="1C1233"/>
                </a:solidFill>
                <a:latin typeface="Verdana"/>
                <a:cs typeface="Verdana"/>
              </a:rPr>
              <a:t>who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40" dirty="0">
                <a:solidFill>
                  <a:srgbClr val="1C1233"/>
                </a:solidFill>
                <a:latin typeface="Verdana"/>
                <a:cs typeface="Verdana"/>
              </a:rPr>
              <a:t>will</a:t>
            </a:r>
            <a:r>
              <a:rPr sz="260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40" dirty="0">
                <a:solidFill>
                  <a:srgbClr val="1C1233"/>
                </a:solidFill>
                <a:latin typeface="Verdana"/>
                <a:cs typeface="Verdana"/>
              </a:rPr>
              <a:t>turn 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to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you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for</a:t>
            </a:r>
            <a:r>
              <a:rPr sz="2600" spc="-484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solutions.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991818"/>
            <a:ext cx="5106035" cy="191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>
                <a:solidFill>
                  <a:srgbClr val="1C1233"/>
                </a:solidFill>
              </a:rPr>
              <a:t>Target </a:t>
            </a:r>
            <a:r>
              <a:rPr spc="-390" dirty="0">
                <a:solidFill>
                  <a:srgbClr val="1C1233"/>
                </a:solidFill>
              </a:rPr>
              <a:t>Market</a:t>
            </a:r>
            <a:r>
              <a:rPr spc="-450" dirty="0">
                <a:solidFill>
                  <a:srgbClr val="1C1233"/>
                </a:solidFill>
              </a:rPr>
              <a:t> </a:t>
            </a:r>
            <a:r>
              <a:rPr spc="-555" dirty="0">
                <a:solidFill>
                  <a:srgbClr val="1C1233"/>
                </a:solidFill>
              </a:rPr>
              <a:t>1</a:t>
            </a:r>
          </a:p>
          <a:p>
            <a:pPr marL="12700" marR="5080">
              <a:lnSpc>
                <a:spcPct val="114999"/>
              </a:lnSpc>
              <a:spcBef>
                <a:spcPts val="1680"/>
              </a:spcBef>
            </a:pPr>
            <a:r>
              <a:rPr sz="2600" b="0" spc="15" dirty="0">
                <a:solidFill>
                  <a:srgbClr val="1C1233"/>
                </a:solidFill>
                <a:latin typeface="Verdana"/>
                <a:cs typeface="Verdana"/>
              </a:rPr>
              <a:t>What</a:t>
            </a:r>
            <a:r>
              <a:rPr sz="2600" b="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b="0" spc="-105" dirty="0">
                <a:solidFill>
                  <a:srgbClr val="1C1233"/>
                </a:solidFill>
                <a:latin typeface="Verdana"/>
                <a:cs typeface="Verdana"/>
              </a:rPr>
              <a:t>are</a:t>
            </a:r>
            <a:r>
              <a:rPr sz="2600" b="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b="0" spc="-130" dirty="0">
                <a:solidFill>
                  <a:srgbClr val="1C1233"/>
                </a:solidFill>
                <a:latin typeface="Verdana"/>
                <a:cs typeface="Verdana"/>
              </a:rPr>
              <a:t>their</a:t>
            </a:r>
            <a:r>
              <a:rPr sz="2600" b="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b="0" spc="-100" dirty="0">
                <a:solidFill>
                  <a:srgbClr val="1C1233"/>
                </a:solidFill>
                <a:latin typeface="Verdana"/>
                <a:cs typeface="Verdana"/>
              </a:rPr>
              <a:t>profiles</a:t>
            </a:r>
            <a:r>
              <a:rPr sz="2600" b="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b="0" spc="-70" dirty="0">
                <a:solidFill>
                  <a:srgbClr val="1C1233"/>
                </a:solidFill>
                <a:latin typeface="Verdana"/>
                <a:cs typeface="Verdana"/>
              </a:rPr>
              <a:t>and</a:t>
            </a:r>
            <a:r>
              <a:rPr sz="2600" b="0" spc="-24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b="0" spc="-100" dirty="0">
                <a:solidFill>
                  <a:srgbClr val="1C1233"/>
                </a:solidFill>
                <a:latin typeface="Verdana"/>
                <a:cs typeface="Verdana"/>
              </a:rPr>
              <a:t>visual  </a:t>
            </a:r>
            <a:r>
              <a:rPr sz="2600" b="0" spc="-114" dirty="0">
                <a:solidFill>
                  <a:srgbClr val="1C1233"/>
                </a:solidFill>
                <a:latin typeface="Verdana"/>
                <a:cs typeface="Verdana"/>
              </a:rPr>
              <a:t>personas?</a:t>
            </a:r>
            <a:endParaRPr sz="26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877774" y="1028699"/>
            <a:ext cx="8409940" cy="5924550"/>
            <a:chOff x="9877774" y="1028699"/>
            <a:chExt cx="8409940" cy="5924550"/>
          </a:xfrm>
        </p:grpSpPr>
        <p:sp>
          <p:nvSpPr>
            <p:cNvPr id="8" name="object 8"/>
            <p:cNvSpPr/>
            <p:nvPr/>
          </p:nvSpPr>
          <p:spPr>
            <a:xfrm>
              <a:off x="9877774" y="1071174"/>
              <a:ext cx="2747645" cy="2588260"/>
            </a:xfrm>
            <a:custGeom>
              <a:avLst/>
              <a:gdLst/>
              <a:ahLst/>
              <a:cxnLst/>
              <a:rect l="l" t="t" r="r" b="b"/>
              <a:pathLst>
                <a:path w="2747645" h="2588260">
                  <a:moveTo>
                    <a:pt x="52513" y="105692"/>
                  </a:moveTo>
                  <a:lnTo>
                    <a:pt x="32186" y="101540"/>
                  </a:lnTo>
                  <a:lnTo>
                    <a:pt x="15481" y="90258"/>
                  </a:lnTo>
                  <a:lnTo>
                    <a:pt x="4165" y="73604"/>
                  </a:lnTo>
                  <a:lnTo>
                    <a:pt x="0" y="53339"/>
                  </a:lnTo>
                  <a:lnTo>
                    <a:pt x="4165" y="33075"/>
                  </a:lnTo>
                  <a:lnTo>
                    <a:pt x="15481" y="16421"/>
                  </a:lnTo>
                  <a:lnTo>
                    <a:pt x="32186" y="5139"/>
                  </a:lnTo>
                  <a:lnTo>
                    <a:pt x="52513" y="987"/>
                  </a:lnTo>
                  <a:lnTo>
                    <a:pt x="73258" y="5139"/>
                  </a:lnTo>
                  <a:lnTo>
                    <a:pt x="89916" y="16421"/>
                  </a:lnTo>
                  <a:lnTo>
                    <a:pt x="101001" y="33075"/>
                  </a:lnTo>
                  <a:lnTo>
                    <a:pt x="105026" y="53339"/>
                  </a:lnTo>
                  <a:lnTo>
                    <a:pt x="100861" y="73604"/>
                  </a:lnTo>
                  <a:lnTo>
                    <a:pt x="89544" y="90258"/>
                  </a:lnTo>
                  <a:lnTo>
                    <a:pt x="72840" y="101540"/>
                  </a:lnTo>
                  <a:lnTo>
                    <a:pt x="52513" y="105692"/>
                  </a:lnTo>
                  <a:close/>
                </a:path>
                <a:path w="2747645" h="2588260">
                  <a:moveTo>
                    <a:pt x="713381" y="104704"/>
                  </a:moveTo>
                  <a:lnTo>
                    <a:pt x="693054" y="100552"/>
                  </a:lnTo>
                  <a:lnTo>
                    <a:pt x="676350" y="89270"/>
                  </a:lnTo>
                  <a:lnTo>
                    <a:pt x="665033" y="72617"/>
                  </a:lnTo>
                  <a:lnTo>
                    <a:pt x="660869" y="52352"/>
                  </a:lnTo>
                  <a:lnTo>
                    <a:pt x="665033" y="32087"/>
                  </a:lnTo>
                  <a:lnTo>
                    <a:pt x="676350" y="15434"/>
                  </a:lnTo>
                  <a:lnTo>
                    <a:pt x="693054" y="4151"/>
                  </a:lnTo>
                  <a:lnTo>
                    <a:pt x="713381" y="0"/>
                  </a:lnTo>
                  <a:lnTo>
                    <a:pt x="733708" y="4151"/>
                  </a:lnTo>
                  <a:lnTo>
                    <a:pt x="750413" y="15434"/>
                  </a:lnTo>
                  <a:lnTo>
                    <a:pt x="761730" y="32087"/>
                  </a:lnTo>
                  <a:lnTo>
                    <a:pt x="765894" y="52352"/>
                  </a:lnTo>
                  <a:lnTo>
                    <a:pt x="761730" y="72617"/>
                  </a:lnTo>
                  <a:lnTo>
                    <a:pt x="750413" y="89270"/>
                  </a:lnTo>
                  <a:lnTo>
                    <a:pt x="733708" y="100552"/>
                  </a:lnTo>
                  <a:lnTo>
                    <a:pt x="713381" y="104704"/>
                  </a:lnTo>
                  <a:close/>
                </a:path>
                <a:path w="2747645" h="2588260">
                  <a:moveTo>
                    <a:pt x="1373259" y="104704"/>
                  </a:moveTo>
                  <a:lnTo>
                    <a:pt x="1352932" y="100552"/>
                  </a:lnTo>
                  <a:lnTo>
                    <a:pt x="1336228" y="89270"/>
                  </a:lnTo>
                  <a:lnTo>
                    <a:pt x="1324911" y="72617"/>
                  </a:lnTo>
                  <a:lnTo>
                    <a:pt x="1320746" y="52352"/>
                  </a:lnTo>
                  <a:lnTo>
                    <a:pt x="1324911" y="32087"/>
                  </a:lnTo>
                  <a:lnTo>
                    <a:pt x="1336228" y="15434"/>
                  </a:lnTo>
                  <a:lnTo>
                    <a:pt x="1352932" y="4151"/>
                  </a:lnTo>
                  <a:lnTo>
                    <a:pt x="1373259" y="0"/>
                  </a:lnTo>
                  <a:lnTo>
                    <a:pt x="1394004" y="4151"/>
                  </a:lnTo>
                  <a:lnTo>
                    <a:pt x="1410662" y="15434"/>
                  </a:lnTo>
                  <a:lnTo>
                    <a:pt x="1421747" y="32087"/>
                  </a:lnTo>
                  <a:lnTo>
                    <a:pt x="1425772" y="52352"/>
                  </a:lnTo>
                  <a:lnTo>
                    <a:pt x="1421607" y="72617"/>
                  </a:lnTo>
                  <a:lnTo>
                    <a:pt x="1410290" y="89270"/>
                  </a:lnTo>
                  <a:lnTo>
                    <a:pt x="1393586" y="100552"/>
                  </a:lnTo>
                  <a:lnTo>
                    <a:pt x="1373259" y="104704"/>
                  </a:lnTo>
                  <a:close/>
                </a:path>
                <a:path w="2747645" h="2588260">
                  <a:moveTo>
                    <a:pt x="2034128" y="104704"/>
                  </a:moveTo>
                  <a:lnTo>
                    <a:pt x="2013801" y="100552"/>
                  </a:lnTo>
                  <a:lnTo>
                    <a:pt x="1997096" y="89270"/>
                  </a:lnTo>
                  <a:lnTo>
                    <a:pt x="1985779" y="72617"/>
                  </a:lnTo>
                  <a:lnTo>
                    <a:pt x="1981615" y="52352"/>
                  </a:lnTo>
                  <a:lnTo>
                    <a:pt x="1985779" y="32087"/>
                  </a:lnTo>
                  <a:lnTo>
                    <a:pt x="1997096" y="15434"/>
                  </a:lnTo>
                  <a:lnTo>
                    <a:pt x="2013801" y="4151"/>
                  </a:lnTo>
                  <a:lnTo>
                    <a:pt x="2034128" y="0"/>
                  </a:lnTo>
                  <a:lnTo>
                    <a:pt x="2054455" y="4151"/>
                  </a:lnTo>
                  <a:lnTo>
                    <a:pt x="2071159" y="15434"/>
                  </a:lnTo>
                  <a:lnTo>
                    <a:pt x="2082476" y="32087"/>
                  </a:lnTo>
                  <a:lnTo>
                    <a:pt x="2086640" y="52352"/>
                  </a:lnTo>
                  <a:lnTo>
                    <a:pt x="2082476" y="72617"/>
                  </a:lnTo>
                  <a:lnTo>
                    <a:pt x="2071159" y="89270"/>
                  </a:lnTo>
                  <a:lnTo>
                    <a:pt x="2054455" y="100552"/>
                  </a:lnTo>
                  <a:lnTo>
                    <a:pt x="2034128" y="104704"/>
                  </a:lnTo>
                  <a:close/>
                </a:path>
                <a:path w="2747645" h="2588260">
                  <a:moveTo>
                    <a:pt x="2694005" y="105692"/>
                  </a:moveTo>
                  <a:lnTo>
                    <a:pt x="2673678" y="101540"/>
                  </a:lnTo>
                  <a:lnTo>
                    <a:pt x="2656974" y="90258"/>
                  </a:lnTo>
                  <a:lnTo>
                    <a:pt x="2645657" y="73604"/>
                  </a:lnTo>
                  <a:lnTo>
                    <a:pt x="2641492" y="53339"/>
                  </a:lnTo>
                  <a:lnTo>
                    <a:pt x="2645657" y="33075"/>
                  </a:lnTo>
                  <a:lnTo>
                    <a:pt x="2656974" y="16421"/>
                  </a:lnTo>
                  <a:lnTo>
                    <a:pt x="2673678" y="5139"/>
                  </a:lnTo>
                  <a:lnTo>
                    <a:pt x="2694005" y="987"/>
                  </a:lnTo>
                  <a:lnTo>
                    <a:pt x="2714332" y="5139"/>
                  </a:lnTo>
                  <a:lnTo>
                    <a:pt x="2731037" y="16421"/>
                  </a:lnTo>
                  <a:lnTo>
                    <a:pt x="2742354" y="33075"/>
                  </a:lnTo>
                  <a:lnTo>
                    <a:pt x="2746518" y="53339"/>
                  </a:lnTo>
                  <a:lnTo>
                    <a:pt x="2742354" y="73604"/>
                  </a:lnTo>
                  <a:lnTo>
                    <a:pt x="2731037" y="90258"/>
                  </a:lnTo>
                  <a:lnTo>
                    <a:pt x="2714332" y="101540"/>
                  </a:lnTo>
                  <a:lnTo>
                    <a:pt x="2694005" y="105692"/>
                  </a:lnTo>
                  <a:close/>
                </a:path>
                <a:path w="2747645" h="2588260">
                  <a:moveTo>
                    <a:pt x="52513" y="712187"/>
                  </a:moveTo>
                  <a:lnTo>
                    <a:pt x="32186" y="708035"/>
                  </a:lnTo>
                  <a:lnTo>
                    <a:pt x="15481" y="696753"/>
                  </a:lnTo>
                  <a:lnTo>
                    <a:pt x="4164" y="680100"/>
                  </a:lnTo>
                  <a:lnTo>
                    <a:pt x="0" y="659835"/>
                  </a:lnTo>
                  <a:lnTo>
                    <a:pt x="4164" y="639570"/>
                  </a:lnTo>
                  <a:lnTo>
                    <a:pt x="15481" y="622917"/>
                  </a:lnTo>
                  <a:lnTo>
                    <a:pt x="32186" y="611634"/>
                  </a:lnTo>
                  <a:lnTo>
                    <a:pt x="52513" y="607483"/>
                  </a:lnTo>
                  <a:lnTo>
                    <a:pt x="73397" y="611634"/>
                  </a:lnTo>
                  <a:lnTo>
                    <a:pt x="90287" y="622917"/>
                  </a:lnTo>
                  <a:lnTo>
                    <a:pt x="101419" y="639570"/>
                  </a:lnTo>
                  <a:lnTo>
                    <a:pt x="105026" y="659835"/>
                  </a:lnTo>
                  <a:lnTo>
                    <a:pt x="100861" y="680100"/>
                  </a:lnTo>
                  <a:lnTo>
                    <a:pt x="89544" y="696753"/>
                  </a:lnTo>
                  <a:lnTo>
                    <a:pt x="72840" y="708035"/>
                  </a:lnTo>
                  <a:lnTo>
                    <a:pt x="52513" y="712187"/>
                  </a:lnTo>
                  <a:close/>
                </a:path>
                <a:path w="2747645" h="2588260">
                  <a:moveTo>
                    <a:pt x="713381" y="712187"/>
                  </a:moveTo>
                  <a:lnTo>
                    <a:pt x="693054" y="708035"/>
                  </a:lnTo>
                  <a:lnTo>
                    <a:pt x="676350" y="696753"/>
                  </a:lnTo>
                  <a:lnTo>
                    <a:pt x="665033" y="680100"/>
                  </a:lnTo>
                  <a:lnTo>
                    <a:pt x="660869" y="659835"/>
                  </a:lnTo>
                  <a:lnTo>
                    <a:pt x="665033" y="639570"/>
                  </a:lnTo>
                  <a:lnTo>
                    <a:pt x="676350" y="622917"/>
                  </a:lnTo>
                  <a:lnTo>
                    <a:pt x="693054" y="611634"/>
                  </a:lnTo>
                  <a:lnTo>
                    <a:pt x="713381" y="607483"/>
                  </a:lnTo>
                  <a:lnTo>
                    <a:pt x="733708" y="611634"/>
                  </a:lnTo>
                  <a:lnTo>
                    <a:pt x="750413" y="622917"/>
                  </a:lnTo>
                  <a:lnTo>
                    <a:pt x="761730" y="639570"/>
                  </a:lnTo>
                  <a:lnTo>
                    <a:pt x="765894" y="659835"/>
                  </a:lnTo>
                  <a:lnTo>
                    <a:pt x="761730" y="680100"/>
                  </a:lnTo>
                  <a:lnTo>
                    <a:pt x="750413" y="696753"/>
                  </a:lnTo>
                  <a:lnTo>
                    <a:pt x="733708" y="708035"/>
                  </a:lnTo>
                  <a:lnTo>
                    <a:pt x="713381" y="712187"/>
                  </a:lnTo>
                  <a:close/>
                </a:path>
                <a:path w="2747645" h="2588260">
                  <a:moveTo>
                    <a:pt x="1373259" y="712187"/>
                  </a:moveTo>
                  <a:lnTo>
                    <a:pt x="1352932" y="708035"/>
                  </a:lnTo>
                  <a:lnTo>
                    <a:pt x="1336228" y="696753"/>
                  </a:lnTo>
                  <a:lnTo>
                    <a:pt x="1324911" y="680100"/>
                  </a:lnTo>
                  <a:lnTo>
                    <a:pt x="1320746" y="659835"/>
                  </a:lnTo>
                  <a:lnTo>
                    <a:pt x="1324911" y="639570"/>
                  </a:lnTo>
                  <a:lnTo>
                    <a:pt x="1336228" y="622917"/>
                  </a:lnTo>
                  <a:lnTo>
                    <a:pt x="1352932" y="611634"/>
                  </a:lnTo>
                  <a:lnTo>
                    <a:pt x="1373259" y="607483"/>
                  </a:lnTo>
                  <a:lnTo>
                    <a:pt x="1394143" y="611634"/>
                  </a:lnTo>
                  <a:lnTo>
                    <a:pt x="1411034" y="622917"/>
                  </a:lnTo>
                  <a:lnTo>
                    <a:pt x="1422165" y="639570"/>
                  </a:lnTo>
                  <a:lnTo>
                    <a:pt x="1425772" y="659835"/>
                  </a:lnTo>
                  <a:lnTo>
                    <a:pt x="1421607" y="680100"/>
                  </a:lnTo>
                  <a:lnTo>
                    <a:pt x="1410290" y="696753"/>
                  </a:lnTo>
                  <a:lnTo>
                    <a:pt x="1393586" y="708035"/>
                  </a:lnTo>
                  <a:lnTo>
                    <a:pt x="1373259" y="712187"/>
                  </a:lnTo>
                  <a:close/>
                </a:path>
                <a:path w="2747645" h="2588260">
                  <a:moveTo>
                    <a:pt x="2034128" y="712187"/>
                  </a:moveTo>
                  <a:lnTo>
                    <a:pt x="2013801" y="708035"/>
                  </a:lnTo>
                  <a:lnTo>
                    <a:pt x="1997096" y="696753"/>
                  </a:lnTo>
                  <a:lnTo>
                    <a:pt x="1985779" y="680100"/>
                  </a:lnTo>
                  <a:lnTo>
                    <a:pt x="1981615" y="659835"/>
                  </a:lnTo>
                  <a:lnTo>
                    <a:pt x="1985779" y="639570"/>
                  </a:lnTo>
                  <a:lnTo>
                    <a:pt x="1997096" y="622917"/>
                  </a:lnTo>
                  <a:lnTo>
                    <a:pt x="2013801" y="611634"/>
                  </a:lnTo>
                  <a:lnTo>
                    <a:pt x="2034128" y="607483"/>
                  </a:lnTo>
                  <a:lnTo>
                    <a:pt x="2054873" y="611634"/>
                  </a:lnTo>
                  <a:lnTo>
                    <a:pt x="2071531" y="622917"/>
                  </a:lnTo>
                  <a:lnTo>
                    <a:pt x="2082615" y="639570"/>
                  </a:lnTo>
                  <a:lnTo>
                    <a:pt x="2086640" y="659835"/>
                  </a:lnTo>
                  <a:lnTo>
                    <a:pt x="2082476" y="680100"/>
                  </a:lnTo>
                  <a:lnTo>
                    <a:pt x="2071159" y="696753"/>
                  </a:lnTo>
                  <a:lnTo>
                    <a:pt x="2054455" y="708035"/>
                  </a:lnTo>
                  <a:lnTo>
                    <a:pt x="2034128" y="712187"/>
                  </a:lnTo>
                  <a:close/>
                </a:path>
                <a:path w="2747645" h="2588260">
                  <a:moveTo>
                    <a:pt x="2694996" y="712187"/>
                  </a:moveTo>
                  <a:lnTo>
                    <a:pt x="2674669" y="708035"/>
                  </a:lnTo>
                  <a:lnTo>
                    <a:pt x="2657965" y="696753"/>
                  </a:lnTo>
                  <a:lnTo>
                    <a:pt x="2646648" y="680100"/>
                  </a:lnTo>
                  <a:lnTo>
                    <a:pt x="2642483" y="659835"/>
                  </a:lnTo>
                  <a:lnTo>
                    <a:pt x="2646648" y="639570"/>
                  </a:lnTo>
                  <a:lnTo>
                    <a:pt x="2657965" y="622917"/>
                  </a:lnTo>
                  <a:lnTo>
                    <a:pt x="2674669" y="611634"/>
                  </a:lnTo>
                  <a:lnTo>
                    <a:pt x="2694996" y="607483"/>
                  </a:lnTo>
                  <a:lnTo>
                    <a:pt x="2715323" y="611634"/>
                  </a:lnTo>
                  <a:lnTo>
                    <a:pt x="2732027" y="622917"/>
                  </a:lnTo>
                  <a:lnTo>
                    <a:pt x="2743344" y="639570"/>
                  </a:lnTo>
                  <a:lnTo>
                    <a:pt x="2747509" y="659835"/>
                  </a:lnTo>
                  <a:lnTo>
                    <a:pt x="2743344" y="680100"/>
                  </a:lnTo>
                  <a:lnTo>
                    <a:pt x="2732027" y="696753"/>
                  </a:lnTo>
                  <a:lnTo>
                    <a:pt x="2715323" y="708035"/>
                  </a:lnTo>
                  <a:lnTo>
                    <a:pt x="2694996" y="712187"/>
                  </a:lnTo>
                  <a:close/>
                </a:path>
                <a:path w="2747645" h="2588260">
                  <a:moveTo>
                    <a:pt x="52512" y="1337450"/>
                  </a:moveTo>
                  <a:lnTo>
                    <a:pt x="32185" y="1333299"/>
                  </a:lnTo>
                  <a:lnTo>
                    <a:pt x="15481" y="1322016"/>
                  </a:lnTo>
                  <a:lnTo>
                    <a:pt x="4164" y="1305363"/>
                  </a:lnTo>
                  <a:lnTo>
                    <a:pt x="0" y="1285098"/>
                  </a:lnTo>
                  <a:lnTo>
                    <a:pt x="4164" y="1264833"/>
                  </a:lnTo>
                  <a:lnTo>
                    <a:pt x="15481" y="1248180"/>
                  </a:lnTo>
                  <a:lnTo>
                    <a:pt x="32185" y="1236898"/>
                  </a:lnTo>
                  <a:lnTo>
                    <a:pt x="52512" y="1232746"/>
                  </a:lnTo>
                  <a:lnTo>
                    <a:pt x="73396" y="1236898"/>
                  </a:lnTo>
                  <a:lnTo>
                    <a:pt x="90286" y="1248180"/>
                  </a:lnTo>
                  <a:lnTo>
                    <a:pt x="101418" y="1264833"/>
                  </a:lnTo>
                  <a:lnTo>
                    <a:pt x="105025" y="1285098"/>
                  </a:lnTo>
                  <a:lnTo>
                    <a:pt x="100860" y="1305363"/>
                  </a:lnTo>
                  <a:lnTo>
                    <a:pt x="89543" y="1322016"/>
                  </a:lnTo>
                  <a:lnTo>
                    <a:pt x="72839" y="1333299"/>
                  </a:lnTo>
                  <a:lnTo>
                    <a:pt x="52512" y="1337450"/>
                  </a:lnTo>
                  <a:close/>
                </a:path>
                <a:path w="2747645" h="2588260">
                  <a:moveTo>
                    <a:pt x="713380" y="1337450"/>
                  </a:moveTo>
                  <a:lnTo>
                    <a:pt x="693053" y="1333299"/>
                  </a:lnTo>
                  <a:lnTo>
                    <a:pt x="676349" y="1322016"/>
                  </a:lnTo>
                  <a:lnTo>
                    <a:pt x="665032" y="1305363"/>
                  </a:lnTo>
                  <a:lnTo>
                    <a:pt x="660868" y="1285098"/>
                  </a:lnTo>
                  <a:lnTo>
                    <a:pt x="665032" y="1264833"/>
                  </a:lnTo>
                  <a:lnTo>
                    <a:pt x="676349" y="1248180"/>
                  </a:lnTo>
                  <a:lnTo>
                    <a:pt x="693053" y="1236898"/>
                  </a:lnTo>
                  <a:lnTo>
                    <a:pt x="713380" y="1232746"/>
                  </a:lnTo>
                  <a:lnTo>
                    <a:pt x="733707" y="1236898"/>
                  </a:lnTo>
                  <a:lnTo>
                    <a:pt x="750412" y="1248180"/>
                  </a:lnTo>
                  <a:lnTo>
                    <a:pt x="761729" y="1264833"/>
                  </a:lnTo>
                  <a:lnTo>
                    <a:pt x="765893" y="1285098"/>
                  </a:lnTo>
                  <a:lnTo>
                    <a:pt x="761729" y="1305363"/>
                  </a:lnTo>
                  <a:lnTo>
                    <a:pt x="750412" y="1322016"/>
                  </a:lnTo>
                  <a:lnTo>
                    <a:pt x="733707" y="1333299"/>
                  </a:lnTo>
                  <a:lnTo>
                    <a:pt x="713380" y="1337450"/>
                  </a:lnTo>
                  <a:close/>
                </a:path>
                <a:path w="2747645" h="2588260">
                  <a:moveTo>
                    <a:pt x="1374250" y="1337450"/>
                  </a:moveTo>
                  <a:lnTo>
                    <a:pt x="1353923" y="1333299"/>
                  </a:lnTo>
                  <a:lnTo>
                    <a:pt x="1337218" y="1322016"/>
                  </a:lnTo>
                  <a:lnTo>
                    <a:pt x="1325902" y="1305363"/>
                  </a:lnTo>
                  <a:lnTo>
                    <a:pt x="1321737" y="1285098"/>
                  </a:lnTo>
                  <a:lnTo>
                    <a:pt x="1325902" y="1264833"/>
                  </a:lnTo>
                  <a:lnTo>
                    <a:pt x="1337218" y="1248180"/>
                  </a:lnTo>
                  <a:lnTo>
                    <a:pt x="1353923" y="1236898"/>
                  </a:lnTo>
                  <a:lnTo>
                    <a:pt x="1374250" y="1232746"/>
                  </a:lnTo>
                  <a:lnTo>
                    <a:pt x="1394577" y="1236898"/>
                  </a:lnTo>
                  <a:lnTo>
                    <a:pt x="1411281" y="1248180"/>
                  </a:lnTo>
                  <a:lnTo>
                    <a:pt x="1422598" y="1264833"/>
                  </a:lnTo>
                  <a:lnTo>
                    <a:pt x="1426763" y="1285098"/>
                  </a:lnTo>
                  <a:lnTo>
                    <a:pt x="1422598" y="1305363"/>
                  </a:lnTo>
                  <a:lnTo>
                    <a:pt x="1411281" y="1322016"/>
                  </a:lnTo>
                  <a:lnTo>
                    <a:pt x="1394577" y="1333299"/>
                  </a:lnTo>
                  <a:lnTo>
                    <a:pt x="1374250" y="1337450"/>
                  </a:lnTo>
                  <a:close/>
                </a:path>
                <a:path w="2747645" h="2588260">
                  <a:moveTo>
                    <a:pt x="2034128" y="1337450"/>
                  </a:moveTo>
                  <a:lnTo>
                    <a:pt x="2013801" y="1333299"/>
                  </a:lnTo>
                  <a:lnTo>
                    <a:pt x="1997096" y="1322016"/>
                  </a:lnTo>
                  <a:lnTo>
                    <a:pt x="1985779" y="1305363"/>
                  </a:lnTo>
                  <a:lnTo>
                    <a:pt x="1981615" y="1285098"/>
                  </a:lnTo>
                  <a:lnTo>
                    <a:pt x="1985779" y="1264833"/>
                  </a:lnTo>
                  <a:lnTo>
                    <a:pt x="1997096" y="1248180"/>
                  </a:lnTo>
                  <a:lnTo>
                    <a:pt x="2013801" y="1236898"/>
                  </a:lnTo>
                  <a:lnTo>
                    <a:pt x="2034128" y="1232746"/>
                  </a:lnTo>
                  <a:lnTo>
                    <a:pt x="2054873" y="1236898"/>
                  </a:lnTo>
                  <a:lnTo>
                    <a:pt x="2071531" y="1248180"/>
                  </a:lnTo>
                  <a:lnTo>
                    <a:pt x="2082615" y="1264833"/>
                  </a:lnTo>
                  <a:lnTo>
                    <a:pt x="2086640" y="1285098"/>
                  </a:lnTo>
                  <a:lnTo>
                    <a:pt x="2082476" y="1305363"/>
                  </a:lnTo>
                  <a:lnTo>
                    <a:pt x="2071159" y="1322016"/>
                  </a:lnTo>
                  <a:lnTo>
                    <a:pt x="2054455" y="1333299"/>
                  </a:lnTo>
                  <a:lnTo>
                    <a:pt x="2034128" y="1337450"/>
                  </a:lnTo>
                  <a:close/>
                </a:path>
                <a:path w="2747645" h="2588260">
                  <a:moveTo>
                    <a:pt x="2694996" y="1337450"/>
                  </a:moveTo>
                  <a:lnTo>
                    <a:pt x="2674669" y="1333299"/>
                  </a:lnTo>
                  <a:lnTo>
                    <a:pt x="2657965" y="1322016"/>
                  </a:lnTo>
                  <a:lnTo>
                    <a:pt x="2646648" y="1305363"/>
                  </a:lnTo>
                  <a:lnTo>
                    <a:pt x="2642483" y="1285098"/>
                  </a:lnTo>
                  <a:lnTo>
                    <a:pt x="2646648" y="1264833"/>
                  </a:lnTo>
                  <a:lnTo>
                    <a:pt x="2657965" y="1248180"/>
                  </a:lnTo>
                  <a:lnTo>
                    <a:pt x="2674669" y="1236898"/>
                  </a:lnTo>
                  <a:lnTo>
                    <a:pt x="2694996" y="1232746"/>
                  </a:lnTo>
                  <a:lnTo>
                    <a:pt x="2715323" y="1236898"/>
                  </a:lnTo>
                  <a:lnTo>
                    <a:pt x="2732027" y="1248180"/>
                  </a:lnTo>
                  <a:lnTo>
                    <a:pt x="2743344" y="1264833"/>
                  </a:lnTo>
                  <a:lnTo>
                    <a:pt x="2747509" y="1285098"/>
                  </a:lnTo>
                  <a:lnTo>
                    <a:pt x="2743344" y="1305363"/>
                  </a:lnTo>
                  <a:lnTo>
                    <a:pt x="2732027" y="1322016"/>
                  </a:lnTo>
                  <a:lnTo>
                    <a:pt x="2715323" y="1333299"/>
                  </a:lnTo>
                  <a:lnTo>
                    <a:pt x="2694996" y="1337450"/>
                  </a:lnTo>
                  <a:close/>
                </a:path>
                <a:path w="2747645" h="2588260">
                  <a:moveTo>
                    <a:pt x="53503" y="1944933"/>
                  </a:moveTo>
                  <a:lnTo>
                    <a:pt x="33176" y="1940782"/>
                  </a:lnTo>
                  <a:lnTo>
                    <a:pt x="16471" y="1929499"/>
                  </a:lnTo>
                  <a:lnTo>
                    <a:pt x="5155" y="1912846"/>
                  </a:lnTo>
                  <a:lnTo>
                    <a:pt x="990" y="1892581"/>
                  </a:lnTo>
                  <a:lnTo>
                    <a:pt x="5155" y="1872316"/>
                  </a:lnTo>
                  <a:lnTo>
                    <a:pt x="16471" y="1855663"/>
                  </a:lnTo>
                  <a:lnTo>
                    <a:pt x="33176" y="1844381"/>
                  </a:lnTo>
                  <a:lnTo>
                    <a:pt x="53503" y="1840229"/>
                  </a:lnTo>
                  <a:lnTo>
                    <a:pt x="73830" y="1844381"/>
                  </a:lnTo>
                  <a:lnTo>
                    <a:pt x="90534" y="1855663"/>
                  </a:lnTo>
                  <a:lnTo>
                    <a:pt x="101851" y="1872316"/>
                  </a:lnTo>
                  <a:lnTo>
                    <a:pt x="106015" y="1892581"/>
                  </a:lnTo>
                  <a:lnTo>
                    <a:pt x="101851" y="1912846"/>
                  </a:lnTo>
                  <a:lnTo>
                    <a:pt x="90534" y="1929499"/>
                  </a:lnTo>
                  <a:lnTo>
                    <a:pt x="73830" y="1940782"/>
                  </a:lnTo>
                  <a:lnTo>
                    <a:pt x="53503" y="1944933"/>
                  </a:lnTo>
                  <a:close/>
                </a:path>
                <a:path w="2747645" h="2588260">
                  <a:moveTo>
                    <a:pt x="713380" y="1944933"/>
                  </a:moveTo>
                  <a:lnTo>
                    <a:pt x="693053" y="1940782"/>
                  </a:lnTo>
                  <a:lnTo>
                    <a:pt x="676349" y="1929499"/>
                  </a:lnTo>
                  <a:lnTo>
                    <a:pt x="665032" y="1912846"/>
                  </a:lnTo>
                  <a:lnTo>
                    <a:pt x="660868" y="1892581"/>
                  </a:lnTo>
                  <a:lnTo>
                    <a:pt x="665032" y="1872316"/>
                  </a:lnTo>
                  <a:lnTo>
                    <a:pt x="676349" y="1855663"/>
                  </a:lnTo>
                  <a:lnTo>
                    <a:pt x="693053" y="1844381"/>
                  </a:lnTo>
                  <a:lnTo>
                    <a:pt x="713380" y="1840229"/>
                  </a:lnTo>
                  <a:lnTo>
                    <a:pt x="734125" y="1844381"/>
                  </a:lnTo>
                  <a:lnTo>
                    <a:pt x="750783" y="1855663"/>
                  </a:lnTo>
                  <a:lnTo>
                    <a:pt x="761868" y="1872316"/>
                  </a:lnTo>
                  <a:lnTo>
                    <a:pt x="765893" y="1892581"/>
                  </a:lnTo>
                  <a:lnTo>
                    <a:pt x="761729" y="1912846"/>
                  </a:lnTo>
                  <a:lnTo>
                    <a:pt x="750412" y="1929499"/>
                  </a:lnTo>
                  <a:lnTo>
                    <a:pt x="733707" y="1940782"/>
                  </a:lnTo>
                  <a:lnTo>
                    <a:pt x="713380" y="1944933"/>
                  </a:lnTo>
                  <a:close/>
                </a:path>
                <a:path w="2747645" h="2588260">
                  <a:moveTo>
                    <a:pt x="1374250" y="1944933"/>
                  </a:moveTo>
                  <a:lnTo>
                    <a:pt x="1353923" y="1940782"/>
                  </a:lnTo>
                  <a:lnTo>
                    <a:pt x="1337218" y="1929499"/>
                  </a:lnTo>
                  <a:lnTo>
                    <a:pt x="1325902" y="1912846"/>
                  </a:lnTo>
                  <a:lnTo>
                    <a:pt x="1321737" y="1892581"/>
                  </a:lnTo>
                  <a:lnTo>
                    <a:pt x="1325902" y="1872316"/>
                  </a:lnTo>
                  <a:lnTo>
                    <a:pt x="1337218" y="1855663"/>
                  </a:lnTo>
                  <a:lnTo>
                    <a:pt x="1353923" y="1844381"/>
                  </a:lnTo>
                  <a:lnTo>
                    <a:pt x="1374250" y="1840229"/>
                  </a:lnTo>
                  <a:lnTo>
                    <a:pt x="1394577" y="1844381"/>
                  </a:lnTo>
                  <a:lnTo>
                    <a:pt x="1411281" y="1855663"/>
                  </a:lnTo>
                  <a:lnTo>
                    <a:pt x="1422598" y="1872316"/>
                  </a:lnTo>
                  <a:lnTo>
                    <a:pt x="1426763" y="1892581"/>
                  </a:lnTo>
                  <a:lnTo>
                    <a:pt x="1422598" y="1912846"/>
                  </a:lnTo>
                  <a:lnTo>
                    <a:pt x="1411281" y="1929499"/>
                  </a:lnTo>
                  <a:lnTo>
                    <a:pt x="1394577" y="1940782"/>
                  </a:lnTo>
                  <a:lnTo>
                    <a:pt x="1374250" y="1944933"/>
                  </a:lnTo>
                  <a:close/>
                </a:path>
                <a:path w="2747645" h="2588260">
                  <a:moveTo>
                    <a:pt x="2034128" y="1944933"/>
                  </a:moveTo>
                  <a:lnTo>
                    <a:pt x="2013801" y="1940782"/>
                  </a:lnTo>
                  <a:lnTo>
                    <a:pt x="1997096" y="1929499"/>
                  </a:lnTo>
                  <a:lnTo>
                    <a:pt x="1985779" y="1912846"/>
                  </a:lnTo>
                  <a:lnTo>
                    <a:pt x="1981615" y="1892581"/>
                  </a:lnTo>
                  <a:lnTo>
                    <a:pt x="1985779" y="1872316"/>
                  </a:lnTo>
                  <a:lnTo>
                    <a:pt x="1997096" y="1855663"/>
                  </a:lnTo>
                  <a:lnTo>
                    <a:pt x="2013801" y="1844381"/>
                  </a:lnTo>
                  <a:lnTo>
                    <a:pt x="2034128" y="1840229"/>
                  </a:lnTo>
                  <a:lnTo>
                    <a:pt x="2055012" y="1844381"/>
                  </a:lnTo>
                  <a:lnTo>
                    <a:pt x="2071902" y="1855663"/>
                  </a:lnTo>
                  <a:lnTo>
                    <a:pt x="2083033" y="1872316"/>
                  </a:lnTo>
                  <a:lnTo>
                    <a:pt x="2086640" y="1892581"/>
                  </a:lnTo>
                  <a:lnTo>
                    <a:pt x="2082476" y="1912846"/>
                  </a:lnTo>
                  <a:lnTo>
                    <a:pt x="2071159" y="1929499"/>
                  </a:lnTo>
                  <a:lnTo>
                    <a:pt x="2054455" y="1940782"/>
                  </a:lnTo>
                  <a:lnTo>
                    <a:pt x="2034128" y="1944933"/>
                  </a:lnTo>
                  <a:close/>
                </a:path>
                <a:path w="2747645" h="2588260">
                  <a:moveTo>
                    <a:pt x="2694996" y="1944933"/>
                  </a:moveTo>
                  <a:lnTo>
                    <a:pt x="2674669" y="1940782"/>
                  </a:lnTo>
                  <a:lnTo>
                    <a:pt x="2657965" y="1929499"/>
                  </a:lnTo>
                  <a:lnTo>
                    <a:pt x="2646648" y="1912846"/>
                  </a:lnTo>
                  <a:lnTo>
                    <a:pt x="2642483" y="1892581"/>
                  </a:lnTo>
                  <a:lnTo>
                    <a:pt x="2646648" y="1872316"/>
                  </a:lnTo>
                  <a:lnTo>
                    <a:pt x="2657965" y="1855663"/>
                  </a:lnTo>
                  <a:lnTo>
                    <a:pt x="2674669" y="1844381"/>
                  </a:lnTo>
                  <a:lnTo>
                    <a:pt x="2694996" y="1840229"/>
                  </a:lnTo>
                  <a:lnTo>
                    <a:pt x="2715323" y="1844381"/>
                  </a:lnTo>
                  <a:lnTo>
                    <a:pt x="2732027" y="1855663"/>
                  </a:lnTo>
                  <a:lnTo>
                    <a:pt x="2743344" y="1872316"/>
                  </a:lnTo>
                  <a:lnTo>
                    <a:pt x="2747509" y="1892581"/>
                  </a:lnTo>
                  <a:lnTo>
                    <a:pt x="2743344" y="1912846"/>
                  </a:lnTo>
                  <a:lnTo>
                    <a:pt x="2732027" y="1929499"/>
                  </a:lnTo>
                  <a:lnTo>
                    <a:pt x="2715323" y="1940782"/>
                  </a:lnTo>
                  <a:lnTo>
                    <a:pt x="2694996" y="1944933"/>
                  </a:lnTo>
                  <a:close/>
                </a:path>
                <a:path w="2747645" h="2588260">
                  <a:moveTo>
                    <a:pt x="53503" y="2587977"/>
                  </a:moveTo>
                  <a:lnTo>
                    <a:pt x="33176" y="2583825"/>
                  </a:lnTo>
                  <a:lnTo>
                    <a:pt x="16471" y="2572543"/>
                  </a:lnTo>
                  <a:lnTo>
                    <a:pt x="5155" y="2555889"/>
                  </a:lnTo>
                  <a:lnTo>
                    <a:pt x="990" y="2535624"/>
                  </a:lnTo>
                  <a:lnTo>
                    <a:pt x="5155" y="2515360"/>
                  </a:lnTo>
                  <a:lnTo>
                    <a:pt x="16471" y="2498706"/>
                  </a:lnTo>
                  <a:lnTo>
                    <a:pt x="33176" y="2487424"/>
                  </a:lnTo>
                  <a:lnTo>
                    <a:pt x="53503" y="2483272"/>
                  </a:lnTo>
                  <a:lnTo>
                    <a:pt x="73830" y="2487424"/>
                  </a:lnTo>
                  <a:lnTo>
                    <a:pt x="90534" y="2498706"/>
                  </a:lnTo>
                  <a:lnTo>
                    <a:pt x="101851" y="2515360"/>
                  </a:lnTo>
                  <a:lnTo>
                    <a:pt x="106015" y="2535624"/>
                  </a:lnTo>
                  <a:lnTo>
                    <a:pt x="101851" y="2555889"/>
                  </a:lnTo>
                  <a:lnTo>
                    <a:pt x="90534" y="2572543"/>
                  </a:lnTo>
                  <a:lnTo>
                    <a:pt x="73830" y="2583825"/>
                  </a:lnTo>
                  <a:lnTo>
                    <a:pt x="53503" y="2587977"/>
                  </a:lnTo>
                  <a:close/>
                </a:path>
                <a:path w="2747645" h="2588260">
                  <a:moveTo>
                    <a:pt x="713380" y="2587977"/>
                  </a:moveTo>
                  <a:lnTo>
                    <a:pt x="693053" y="2583825"/>
                  </a:lnTo>
                  <a:lnTo>
                    <a:pt x="676349" y="2572543"/>
                  </a:lnTo>
                  <a:lnTo>
                    <a:pt x="665032" y="2555889"/>
                  </a:lnTo>
                  <a:lnTo>
                    <a:pt x="660868" y="2535624"/>
                  </a:lnTo>
                  <a:lnTo>
                    <a:pt x="665032" y="2515360"/>
                  </a:lnTo>
                  <a:lnTo>
                    <a:pt x="676349" y="2498706"/>
                  </a:lnTo>
                  <a:lnTo>
                    <a:pt x="693053" y="2487424"/>
                  </a:lnTo>
                  <a:lnTo>
                    <a:pt x="713380" y="2483272"/>
                  </a:lnTo>
                  <a:lnTo>
                    <a:pt x="734265" y="2487424"/>
                  </a:lnTo>
                  <a:lnTo>
                    <a:pt x="751155" y="2498706"/>
                  </a:lnTo>
                  <a:lnTo>
                    <a:pt x="762286" y="2515360"/>
                  </a:lnTo>
                  <a:lnTo>
                    <a:pt x="765893" y="2535624"/>
                  </a:lnTo>
                  <a:lnTo>
                    <a:pt x="761729" y="2555889"/>
                  </a:lnTo>
                  <a:lnTo>
                    <a:pt x="750412" y="2572543"/>
                  </a:lnTo>
                  <a:lnTo>
                    <a:pt x="733707" y="2583825"/>
                  </a:lnTo>
                  <a:lnTo>
                    <a:pt x="713380" y="2587977"/>
                  </a:lnTo>
                  <a:close/>
                </a:path>
                <a:path w="2747645" h="2588260">
                  <a:moveTo>
                    <a:pt x="1374250" y="2587977"/>
                  </a:moveTo>
                  <a:lnTo>
                    <a:pt x="1353923" y="2583825"/>
                  </a:lnTo>
                  <a:lnTo>
                    <a:pt x="1337218" y="2572543"/>
                  </a:lnTo>
                  <a:lnTo>
                    <a:pt x="1325902" y="2555889"/>
                  </a:lnTo>
                  <a:lnTo>
                    <a:pt x="1321737" y="2535624"/>
                  </a:lnTo>
                  <a:lnTo>
                    <a:pt x="1325902" y="2515360"/>
                  </a:lnTo>
                  <a:lnTo>
                    <a:pt x="1337218" y="2498706"/>
                  </a:lnTo>
                  <a:lnTo>
                    <a:pt x="1353923" y="2487424"/>
                  </a:lnTo>
                  <a:lnTo>
                    <a:pt x="1374250" y="2483272"/>
                  </a:lnTo>
                  <a:lnTo>
                    <a:pt x="1394577" y="2487424"/>
                  </a:lnTo>
                  <a:lnTo>
                    <a:pt x="1411281" y="2498706"/>
                  </a:lnTo>
                  <a:lnTo>
                    <a:pt x="1422598" y="2515360"/>
                  </a:lnTo>
                  <a:lnTo>
                    <a:pt x="1426763" y="2535624"/>
                  </a:lnTo>
                  <a:lnTo>
                    <a:pt x="1422598" y="2555889"/>
                  </a:lnTo>
                  <a:lnTo>
                    <a:pt x="1411281" y="2572543"/>
                  </a:lnTo>
                  <a:lnTo>
                    <a:pt x="1394577" y="2583825"/>
                  </a:lnTo>
                  <a:lnTo>
                    <a:pt x="1374250" y="2587977"/>
                  </a:lnTo>
                  <a:close/>
                </a:path>
                <a:path w="2747645" h="2588260">
                  <a:moveTo>
                    <a:pt x="2034128" y="2587977"/>
                  </a:moveTo>
                  <a:lnTo>
                    <a:pt x="2013801" y="2583825"/>
                  </a:lnTo>
                  <a:lnTo>
                    <a:pt x="1997096" y="2572543"/>
                  </a:lnTo>
                  <a:lnTo>
                    <a:pt x="1985779" y="2555889"/>
                  </a:lnTo>
                  <a:lnTo>
                    <a:pt x="1981615" y="2535624"/>
                  </a:lnTo>
                  <a:lnTo>
                    <a:pt x="1985779" y="2515360"/>
                  </a:lnTo>
                  <a:lnTo>
                    <a:pt x="1997096" y="2498706"/>
                  </a:lnTo>
                  <a:lnTo>
                    <a:pt x="2013801" y="2487424"/>
                  </a:lnTo>
                  <a:lnTo>
                    <a:pt x="2034128" y="2483272"/>
                  </a:lnTo>
                  <a:lnTo>
                    <a:pt x="2055012" y="2487424"/>
                  </a:lnTo>
                  <a:lnTo>
                    <a:pt x="2071902" y="2498706"/>
                  </a:lnTo>
                  <a:lnTo>
                    <a:pt x="2083033" y="2515360"/>
                  </a:lnTo>
                  <a:lnTo>
                    <a:pt x="2086640" y="2535624"/>
                  </a:lnTo>
                  <a:lnTo>
                    <a:pt x="2082476" y="2555889"/>
                  </a:lnTo>
                  <a:lnTo>
                    <a:pt x="2071159" y="2572543"/>
                  </a:lnTo>
                  <a:lnTo>
                    <a:pt x="2054455" y="2583825"/>
                  </a:lnTo>
                  <a:lnTo>
                    <a:pt x="2034128" y="2587977"/>
                  </a:lnTo>
                  <a:close/>
                </a:path>
                <a:path w="2747645" h="2588260">
                  <a:moveTo>
                    <a:pt x="2694996" y="2587977"/>
                  </a:moveTo>
                  <a:lnTo>
                    <a:pt x="2674669" y="2583825"/>
                  </a:lnTo>
                  <a:lnTo>
                    <a:pt x="2657965" y="2572543"/>
                  </a:lnTo>
                  <a:lnTo>
                    <a:pt x="2646648" y="2555889"/>
                  </a:lnTo>
                  <a:lnTo>
                    <a:pt x="2642483" y="2535624"/>
                  </a:lnTo>
                  <a:lnTo>
                    <a:pt x="2646648" y="2515360"/>
                  </a:lnTo>
                  <a:lnTo>
                    <a:pt x="2657965" y="2498706"/>
                  </a:lnTo>
                  <a:lnTo>
                    <a:pt x="2674669" y="2487424"/>
                  </a:lnTo>
                  <a:lnTo>
                    <a:pt x="2694996" y="2483272"/>
                  </a:lnTo>
                  <a:lnTo>
                    <a:pt x="2715323" y="2487424"/>
                  </a:lnTo>
                  <a:lnTo>
                    <a:pt x="2732027" y="2498706"/>
                  </a:lnTo>
                  <a:lnTo>
                    <a:pt x="2743344" y="2515360"/>
                  </a:lnTo>
                  <a:lnTo>
                    <a:pt x="2747509" y="2535624"/>
                  </a:lnTo>
                  <a:lnTo>
                    <a:pt x="2743344" y="2555889"/>
                  </a:lnTo>
                  <a:lnTo>
                    <a:pt x="2732027" y="2572543"/>
                  </a:lnTo>
                  <a:lnTo>
                    <a:pt x="2715323" y="2583825"/>
                  </a:lnTo>
                  <a:lnTo>
                    <a:pt x="2694996" y="2587977"/>
                  </a:lnTo>
                  <a:close/>
                </a:path>
              </a:pathLst>
            </a:custGeom>
            <a:solidFill>
              <a:srgbClr val="2520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57837" y="1028699"/>
              <a:ext cx="6629399" cy="59245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16000" y="7272127"/>
            <a:ext cx="7247890" cy="1988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459" dirty="0">
                <a:solidFill>
                  <a:srgbClr val="1C1233"/>
                </a:solidFill>
                <a:latin typeface="Verdana"/>
                <a:cs typeface="Verdana"/>
              </a:rPr>
              <a:t>Target</a:t>
            </a:r>
            <a:r>
              <a:rPr sz="8000" b="1" spc="-475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8000" b="1" spc="-555" dirty="0">
                <a:solidFill>
                  <a:srgbClr val="1C1233"/>
                </a:solidFill>
                <a:latin typeface="Verdana"/>
                <a:cs typeface="Verdana"/>
              </a:rPr>
              <a:t>Market</a:t>
            </a:r>
            <a:endParaRPr sz="8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735"/>
              </a:spcBef>
            </a:pPr>
            <a:r>
              <a:rPr sz="2600" spc="30" dirty="0">
                <a:solidFill>
                  <a:srgbClr val="1C1233"/>
                </a:solidFill>
                <a:latin typeface="Verdana"/>
                <a:cs typeface="Verdana"/>
              </a:rPr>
              <a:t>Who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are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the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0" dirty="0">
                <a:solidFill>
                  <a:srgbClr val="1C1233"/>
                </a:solidFill>
                <a:latin typeface="Verdana"/>
                <a:cs typeface="Verdana"/>
              </a:rPr>
              <a:t>customers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35" dirty="0">
                <a:solidFill>
                  <a:srgbClr val="1C1233"/>
                </a:solidFill>
                <a:latin typeface="Verdana"/>
                <a:cs typeface="Verdana"/>
              </a:rPr>
              <a:t>you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35" dirty="0">
                <a:solidFill>
                  <a:srgbClr val="1C1233"/>
                </a:solidFill>
                <a:latin typeface="Verdana"/>
                <a:cs typeface="Verdana"/>
              </a:rPr>
              <a:t>want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10" dirty="0">
                <a:solidFill>
                  <a:srgbClr val="1C1233"/>
                </a:solidFill>
                <a:latin typeface="Verdana"/>
                <a:cs typeface="Verdana"/>
              </a:rPr>
              <a:t>to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1C1233"/>
                </a:solidFill>
                <a:latin typeface="Verdana"/>
                <a:cs typeface="Verdana"/>
              </a:rPr>
              <a:t>cater</a:t>
            </a:r>
            <a:r>
              <a:rPr sz="2600" spc="-240" dirty="0">
                <a:solidFill>
                  <a:srgbClr val="1C1233"/>
                </a:solidFill>
                <a:latin typeface="Verdana"/>
                <a:cs typeface="Verdana"/>
              </a:rPr>
              <a:t> </a:t>
            </a:r>
            <a:r>
              <a:rPr sz="2600" spc="-160" dirty="0">
                <a:solidFill>
                  <a:srgbClr val="1C1233"/>
                </a:solidFill>
                <a:latin typeface="Verdana"/>
                <a:cs typeface="Verdana"/>
              </a:rPr>
              <a:t>to?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C1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852" y="4828275"/>
            <a:ext cx="4565015" cy="1089025"/>
          </a:xfrm>
          <a:custGeom>
            <a:avLst/>
            <a:gdLst/>
            <a:ahLst/>
            <a:cxnLst/>
            <a:rect l="l" t="t" r="r" b="b"/>
            <a:pathLst>
              <a:path w="4565015" h="1089025">
                <a:moveTo>
                  <a:pt x="4359943" y="1088959"/>
                </a:moveTo>
                <a:lnTo>
                  <a:pt x="204731" y="1088959"/>
                </a:lnTo>
                <a:lnTo>
                  <a:pt x="157869" y="1083525"/>
                </a:lnTo>
                <a:lnTo>
                  <a:pt x="114808" y="1068054"/>
                </a:lnTo>
                <a:lnTo>
                  <a:pt x="76791" y="1043791"/>
                </a:lnTo>
                <a:lnTo>
                  <a:pt x="45058" y="1011982"/>
                </a:lnTo>
                <a:lnTo>
                  <a:pt x="20854" y="973872"/>
                </a:lnTo>
                <a:lnTo>
                  <a:pt x="5420" y="930707"/>
                </a:lnTo>
                <a:lnTo>
                  <a:pt x="0" y="883732"/>
                </a:lnTo>
                <a:lnTo>
                  <a:pt x="0" y="205226"/>
                </a:lnTo>
                <a:lnTo>
                  <a:pt x="5420" y="158252"/>
                </a:lnTo>
                <a:lnTo>
                  <a:pt x="20854" y="115086"/>
                </a:lnTo>
                <a:lnTo>
                  <a:pt x="45058" y="76976"/>
                </a:lnTo>
                <a:lnTo>
                  <a:pt x="76791" y="45167"/>
                </a:lnTo>
                <a:lnTo>
                  <a:pt x="114808" y="20904"/>
                </a:lnTo>
                <a:lnTo>
                  <a:pt x="157869" y="5433"/>
                </a:lnTo>
                <a:lnTo>
                  <a:pt x="204731" y="0"/>
                </a:lnTo>
                <a:lnTo>
                  <a:pt x="4359943" y="0"/>
                </a:lnTo>
                <a:lnTo>
                  <a:pt x="4406805" y="5433"/>
                </a:lnTo>
                <a:lnTo>
                  <a:pt x="4449866" y="20904"/>
                </a:lnTo>
                <a:lnTo>
                  <a:pt x="4487883" y="45167"/>
                </a:lnTo>
                <a:lnTo>
                  <a:pt x="4519616" y="76976"/>
                </a:lnTo>
                <a:lnTo>
                  <a:pt x="4543820" y="115086"/>
                </a:lnTo>
                <a:lnTo>
                  <a:pt x="4559254" y="158252"/>
                </a:lnTo>
                <a:lnTo>
                  <a:pt x="4564674" y="205226"/>
                </a:lnTo>
                <a:lnTo>
                  <a:pt x="4564674" y="883732"/>
                </a:lnTo>
                <a:lnTo>
                  <a:pt x="4559254" y="930707"/>
                </a:lnTo>
                <a:lnTo>
                  <a:pt x="4543820" y="973872"/>
                </a:lnTo>
                <a:lnTo>
                  <a:pt x="4519616" y="1011982"/>
                </a:lnTo>
                <a:lnTo>
                  <a:pt x="4487883" y="1043791"/>
                </a:lnTo>
                <a:lnTo>
                  <a:pt x="4449866" y="1068054"/>
                </a:lnTo>
                <a:lnTo>
                  <a:pt x="4406805" y="1083525"/>
                </a:lnTo>
                <a:lnTo>
                  <a:pt x="4359943" y="1088959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1482" y="5122561"/>
            <a:ext cx="1841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30" dirty="0">
                <a:solidFill>
                  <a:srgbClr val="F7F7F7"/>
                </a:solidFill>
                <a:latin typeface="Verdana"/>
                <a:cs typeface="Verdana"/>
              </a:rPr>
              <a:t>1.9</a:t>
            </a:r>
            <a:r>
              <a:rPr sz="3000" b="1" spc="-2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000" b="1" spc="-215" dirty="0">
                <a:solidFill>
                  <a:srgbClr val="F7F7F7"/>
                </a:solidFill>
                <a:latin typeface="Verdana"/>
                <a:cs typeface="Verdana"/>
              </a:rPr>
              <a:t>Billion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7001" y="6289509"/>
            <a:ext cx="2230755" cy="912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935" marR="5080" indent="-102870">
              <a:lnSpc>
                <a:spcPct val="116399"/>
              </a:lnSpc>
              <a:spcBef>
                <a:spcPts val="95"/>
              </a:spcBef>
            </a:pPr>
            <a:r>
              <a:rPr sz="2500" spc="-70" dirty="0">
                <a:solidFill>
                  <a:srgbClr val="F7F7F7"/>
                </a:solidFill>
                <a:latin typeface="Verdana"/>
                <a:cs typeface="Verdana"/>
              </a:rPr>
              <a:t>Total</a:t>
            </a:r>
            <a:r>
              <a:rPr sz="2500" spc="-30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F7F7F7"/>
                </a:solidFill>
                <a:latin typeface="Verdana"/>
                <a:cs typeface="Verdana"/>
              </a:rPr>
              <a:t>Available  </a:t>
            </a:r>
            <a:r>
              <a:rPr sz="2500" spc="-105" dirty="0">
                <a:solidFill>
                  <a:srgbClr val="F7F7F7"/>
                </a:solidFill>
                <a:latin typeface="Verdana"/>
                <a:cs typeface="Verdana"/>
              </a:rPr>
              <a:t>Market</a:t>
            </a:r>
            <a:r>
              <a:rPr sz="2500" spc="-26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20" dirty="0">
                <a:solidFill>
                  <a:srgbClr val="F7F7F7"/>
                </a:solidFill>
                <a:latin typeface="Verdana"/>
                <a:cs typeface="Verdana"/>
              </a:rPr>
              <a:t>(TAM)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47502" y="1955757"/>
            <a:ext cx="483425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 dirty="0"/>
              <a:t>Size </a:t>
            </a:r>
            <a:r>
              <a:rPr spc="-440" dirty="0"/>
              <a:t>the</a:t>
            </a:r>
            <a:r>
              <a:rPr spc="-405" dirty="0"/>
              <a:t> </a:t>
            </a:r>
            <a:r>
              <a:rPr spc="-390" dirty="0"/>
              <a:t>Market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287187" y="1853874"/>
            <a:ext cx="8759825" cy="932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95"/>
              </a:spcBef>
            </a:pPr>
            <a:r>
              <a:rPr sz="2600" spc="-55" dirty="0">
                <a:solidFill>
                  <a:srgbClr val="F7F7F7"/>
                </a:solidFill>
                <a:latin typeface="Verdana"/>
                <a:cs typeface="Verdana"/>
              </a:rPr>
              <a:t>Apply 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the </a:t>
            </a:r>
            <a:r>
              <a:rPr sz="2600" spc="-30" dirty="0">
                <a:solidFill>
                  <a:srgbClr val="F7F7F7"/>
                </a:solidFill>
                <a:latin typeface="Verdana"/>
                <a:cs typeface="Verdana"/>
              </a:rPr>
              <a:t>two ways </a:t>
            </a:r>
            <a:r>
              <a:rPr sz="2600" spc="-110" dirty="0">
                <a:solidFill>
                  <a:srgbClr val="F7F7F7"/>
                </a:solidFill>
                <a:latin typeface="Verdana"/>
                <a:cs typeface="Verdana"/>
              </a:rPr>
              <a:t>to </a:t>
            </a:r>
            <a:r>
              <a:rPr sz="2600" spc="-85" dirty="0">
                <a:solidFill>
                  <a:srgbClr val="F7F7F7"/>
                </a:solidFill>
                <a:latin typeface="Verdana"/>
                <a:cs typeface="Verdana"/>
              </a:rPr>
              <a:t>size </a:t>
            </a:r>
            <a:r>
              <a:rPr sz="2600" spc="-130" dirty="0">
                <a:solidFill>
                  <a:srgbClr val="F7F7F7"/>
                </a:solidFill>
                <a:latin typeface="Verdana"/>
                <a:cs typeface="Verdana"/>
              </a:rPr>
              <a:t>the </a:t>
            </a:r>
            <a:r>
              <a:rPr sz="2600" spc="-150" dirty="0">
                <a:solidFill>
                  <a:srgbClr val="F7F7F7"/>
                </a:solidFill>
                <a:latin typeface="Verdana"/>
                <a:cs typeface="Verdana"/>
              </a:rPr>
              <a:t>market </a:t>
            </a:r>
            <a:r>
              <a:rPr sz="2600" spc="-70" dirty="0">
                <a:solidFill>
                  <a:srgbClr val="F7F7F7"/>
                </a:solidFill>
                <a:latin typeface="Verdana"/>
                <a:cs typeface="Verdana"/>
              </a:rPr>
              <a:t>- </a:t>
            </a:r>
            <a:r>
              <a:rPr sz="2600" spc="-95" dirty="0">
                <a:solidFill>
                  <a:srgbClr val="F7F7F7"/>
                </a:solidFill>
                <a:latin typeface="Verdana"/>
                <a:cs typeface="Verdana"/>
              </a:rPr>
              <a:t>top </a:t>
            </a:r>
            <a:r>
              <a:rPr sz="2600" spc="-40" dirty="0">
                <a:solidFill>
                  <a:srgbClr val="F7F7F7"/>
                </a:solidFill>
                <a:latin typeface="Verdana"/>
                <a:cs typeface="Verdana"/>
              </a:rPr>
              <a:t>down </a:t>
            </a:r>
            <a:r>
              <a:rPr sz="2600" spc="-135" dirty="0">
                <a:solidFill>
                  <a:srgbClr val="F7F7F7"/>
                </a:solidFill>
                <a:latin typeface="Verdana"/>
                <a:cs typeface="Verdana"/>
              </a:rPr>
              <a:t>or  </a:t>
            </a:r>
            <a:r>
              <a:rPr sz="2600" spc="-125" dirty="0">
                <a:solidFill>
                  <a:srgbClr val="F7F7F7"/>
                </a:solidFill>
                <a:latin typeface="Verdana"/>
                <a:cs typeface="Verdana"/>
              </a:rPr>
              <a:t>bottom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90" dirty="0">
                <a:solidFill>
                  <a:srgbClr val="F7F7F7"/>
                </a:solidFill>
                <a:latin typeface="Verdana"/>
                <a:cs typeface="Verdana"/>
              </a:rPr>
              <a:t>up.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65" dirty="0">
                <a:solidFill>
                  <a:srgbClr val="F7F7F7"/>
                </a:solidFill>
                <a:latin typeface="Verdana"/>
                <a:cs typeface="Verdana"/>
              </a:rPr>
              <a:t>Some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80" dirty="0">
                <a:solidFill>
                  <a:srgbClr val="F7F7F7"/>
                </a:solidFill>
                <a:latin typeface="Verdana"/>
                <a:cs typeface="Verdana"/>
              </a:rPr>
              <a:t>sizing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20" dirty="0">
                <a:solidFill>
                  <a:srgbClr val="F7F7F7"/>
                </a:solidFill>
                <a:latin typeface="Verdana"/>
                <a:cs typeface="Verdana"/>
              </a:rPr>
              <a:t>jargons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05" dirty="0">
                <a:solidFill>
                  <a:srgbClr val="F7F7F7"/>
                </a:solidFill>
                <a:latin typeface="Verdana"/>
                <a:cs typeface="Verdana"/>
              </a:rPr>
              <a:t>are</a:t>
            </a:r>
            <a:r>
              <a:rPr sz="26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65" dirty="0">
                <a:solidFill>
                  <a:srgbClr val="F7F7F7"/>
                </a:solidFill>
                <a:latin typeface="Verdana"/>
                <a:cs typeface="Verdana"/>
              </a:rPr>
              <a:t>TAM,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95" dirty="0">
                <a:solidFill>
                  <a:srgbClr val="F7F7F7"/>
                </a:solidFill>
                <a:latin typeface="Verdana"/>
                <a:cs typeface="Verdana"/>
              </a:rPr>
              <a:t>SAM,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70" dirty="0">
                <a:solidFill>
                  <a:srgbClr val="F7F7F7"/>
                </a:solidFill>
                <a:latin typeface="Verdana"/>
                <a:cs typeface="Verdana"/>
              </a:rPr>
              <a:t>and</a:t>
            </a:r>
            <a:r>
              <a:rPr sz="2600" spc="-2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600" spc="-140" dirty="0">
                <a:solidFill>
                  <a:srgbClr val="F7F7F7"/>
                </a:solidFill>
                <a:latin typeface="Verdana"/>
                <a:cs typeface="Verdana"/>
              </a:rPr>
              <a:t>SOM.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60834" y="4828275"/>
            <a:ext cx="4565015" cy="1089025"/>
          </a:xfrm>
          <a:custGeom>
            <a:avLst/>
            <a:gdLst/>
            <a:ahLst/>
            <a:cxnLst/>
            <a:rect l="l" t="t" r="r" b="b"/>
            <a:pathLst>
              <a:path w="4565015" h="1089025">
                <a:moveTo>
                  <a:pt x="4359943" y="1088959"/>
                </a:moveTo>
                <a:lnTo>
                  <a:pt x="204731" y="1088959"/>
                </a:lnTo>
                <a:lnTo>
                  <a:pt x="157869" y="1083525"/>
                </a:lnTo>
                <a:lnTo>
                  <a:pt x="114808" y="1068054"/>
                </a:lnTo>
                <a:lnTo>
                  <a:pt x="76791" y="1043791"/>
                </a:lnTo>
                <a:lnTo>
                  <a:pt x="45058" y="1011982"/>
                </a:lnTo>
                <a:lnTo>
                  <a:pt x="20854" y="973872"/>
                </a:lnTo>
                <a:lnTo>
                  <a:pt x="5420" y="930707"/>
                </a:lnTo>
                <a:lnTo>
                  <a:pt x="0" y="883732"/>
                </a:lnTo>
                <a:lnTo>
                  <a:pt x="0" y="205226"/>
                </a:lnTo>
                <a:lnTo>
                  <a:pt x="5420" y="158252"/>
                </a:lnTo>
                <a:lnTo>
                  <a:pt x="20854" y="115086"/>
                </a:lnTo>
                <a:lnTo>
                  <a:pt x="45058" y="76976"/>
                </a:lnTo>
                <a:lnTo>
                  <a:pt x="76791" y="45167"/>
                </a:lnTo>
                <a:lnTo>
                  <a:pt x="114808" y="20904"/>
                </a:lnTo>
                <a:lnTo>
                  <a:pt x="157869" y="5433"/>
                </a:lnTo>
                <a:lnTo>
                  <a:pt x="204731" y="0"/>
                </a:lnTo>
                <a:lnTo>
                  <a:pt x="4359943" y="0"/>
                </a:lnTo>
                <a:lnTo>
                  <a:pt x="4406805" y="5433"/>
                </a:lnTo>
                <a:lnTo>
                  <a:pt x="4449866" y="20904"/>
                </a:lnTo>
                <a:lnTo>
                  <a:pt x="4487883" y="45167"/>
                </a:lnTo>
                <a:lnTo>
                  <a:pt x="4519616" y="76976"/>
                </a:lnTo>
                <a:lnTo>
                  <a:pt x="4543820" y="115086"/>
                </a:lnTo>
                <a:lnTo>
                  <a:pt x="4559254" y="158252"/>
                </a:lnTo>
                <a:lnTo>
                  <a:pt x="4564674" y="205226"/>
                </a:lnTo>
                <a:lnTo>
                  <a:pt x="4564674" y="883732"/>
                </a:lnTo>
                <a:lnTo>
                  <a:pt x="4559254" y="930707"/>
                </a:lnTo>
                <a:lnTo>
                  <a:pt x="4543820" y="973872"/>
                </a:lnTo>
                <a:lnTo>
                  <a:pt x="4519616" y="1011982"/>
                </a:lnTo>
                <a:lnTo>
                  <a:pt x="4487883" y="1043791"/>
                </a:lnTo>
                <a:lnTo>
                  <a:pt x="4449866" y="1068054"/>
                </a:lnTo>
                <a:lnTo>
                  <a:pt x="4406805" y="1083525"/>
                </a:lnTo>
                <a:lnTo>
                  <a:pt x="4359943" y="1088959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90919" y="5122561"/>
            <a:ext cx="906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55" dirty="0">
                <a:solidFill>
                  <a:srgbClr val="F7F7F7"/>
                </a:solidFill>
                <a:latin typeface="Verdana"/>
                <a:cs typeface="Verdana"/>
              </a:rPr>
              <a:t>53</a:t>
            </a:r>
            <a:r>
              <a:rPr sz="3000" b="1" spc="-30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000" b="1" spc="-290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9869" y="6289509"/>
            <a:ext cx="3168650" cy="912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1025" marR="5080" indent="-568960">
              <a:lnSpc>
                <a:spcPct val="116399"/>
              </a:lnSpc>
              <a:spcBef>
                <a:spcPts val="95"/>
              </a:spcBef>
            </a:pPr>
            <a:r>
              <a:rPr sz="2500" spc="-110" dirty="0">
                <a:solidFill>
                  <a:srgbClr val="F7F7F7"/>
                </a:solidFill>
                <a:latin typeface="Verdana"/>
                <a:cs typeface="Verdana"/>
              </a:rPr>
              <a:t>Serviceable</a:t>
            </a:r>
            <a:r>
              <a:rPr sz="2500" spc="-31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F7F7F7"/>
                </a:solidFill>
                <a:latin typeface="Verdana"/>
                <a:cs typeface="Verdana"/>
              </a:rPr>
              <a:t>Available  </a:t>
            </a:r>
            <a:r>
              <a:rPr sz="2500" spc="-105" dirty="0">
                <a:solidFill>
                  <a:srgbClr val="F7F7F7"/>
                </a:solidFill>
                <a:latin typeface="Verdana"/>
                <a:cs typeface="Verdana"/>
              </a:rPr>
              <a:t>Market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45" dirty="0">
                <a:solidFill>
                  <a:srgbClr val="F7F7F7"/>
                </a:solidFill>
                <a:latin typeface="Verdana"/>
                <a:cs typeface="Verdana"/>
              </a:rPr>
              <a:t>(SAM)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692816" y="4828275"/>
            <a:ext cx="4565015" cy="1089025"/>
          </a:xfrm>
          <a:custGeom>
            <a:avLst/>
            <a:gdLst/>
            <a:ahLst/>
            <a:cxnLst/>
            <a:rect l="l" t="t" r="r" b="b"/>
            <a:pathLst>
              <a:path w="4565015" h="1089025">
                <a:moveTo>
                  <a:pt x="4359943" y="1088959"/>
                </a:moveTo>
                <a:lnTo>
                  <a:pt x="204731" y="1088959"/>
                </a:lnTo>
                <a:lnTo>
                  <a:pt x="157869" y="1083525"/>
                </a:lnTo>
                <a:lnTo>
                  <a:pt x="114808" y="1068054"/>
                </a:lnTo>
                <a:lnTo>
                  <a:pt x="76791" y="1043791"/>
                </a:lnTo>
                <a:lnTo>
                  <a:pt x="45058" y="1011982"/>
                </a:lnTo>
                <a:lnTo>
                  <a:pt x="20854" y="973872"/>
                </a:lnTo>
                <a:lnTo>
                  <a:pt x="5420" y="930707"/>
                </a:lnTo>
                <a:lnTo>
                  <a:pt x="0" y="883732"/>
                </a:lnTo>
                <a:lnTo>
                  <a:pt x="0" y="205226"/>
                </a:lnTo>
                <a:lnTo>
                  <a:pt x="5420" y="158252"/>
                </a:lnTo>
                <a:lnTo>
                  <a:pt x="20854" y="115086"/>
                </a:lnTo>
                <a:lnTo>
                  <a:pt x="45058" y="76976"/>
                </a:lnTo>
                <a:lnTo>
                  <a:pt x="76791" y="45167"/>
                </a:lnTo>
                <a:lnTo>
                  <a:pt x="114808" y="20904"/>
                </a:lnTo>
                <a:lnTo>
                  <a:pt x="157869" y="5433"/>
                </a:lnTo>
                <a:lnTo>
                  <a:pt x="204731" y="0"/>
                </a:lnTo>
                <a:lnTo>
                  <a:pt x="4359943" y="0"/>
                </a:lnTo>
                <a:lnTo>
                  <a:pt x="4406805" y="5433"/>
                </a:lnTo>
                <a:lnTo>
                  <a:pt x="4449866" y="20904"/>
                </a:lnTo>
                <a:lnTo>
                  <a:pt x="4487883" y="45167"/>
                </a:lnTo>
                <a:lnTo>
                  <a:pt x="4519616" y="76976"/>
                </a:lnTo>
                <a:lnTo>
                  <a:pt x="4543820" y="115086"/>
                </a:lnTo>
                <a:lnTo>
                  <a:pt x="4559254" y="158252"/>
                </a:lnTo>
                <a:lnTo>
                  <a:pt x="4564674" y="205226"/>
                </a:lnTo>
                <a:lnTo>
                  <a:pt x="4564674" y="883732"/>
                </a:lnTo>
                <a:lnTo>
                  <a:pt x="4559254" y="930707"/>
                </a:lnTo>
                <a:lnTo>
                  <a:pt x="4543820" y="973872"/>
                </a:lnTo>
                <a:lnTo>
                  <a:pt x="4519616" y="1011982"/>
                </a:lnTo>
                <a:lnTo>
                  <a:pt x="4487883" y="1043791"/>
                </a:lnTo>
                <a:lnTo>
                  <a:pt x="4449866" y="1068054"/>
                </a:lnTo>
                <a:lnTo>
                  <a:pt x="4406805" y="1083525"/>
                </a:lnTo>
                <a:lnTo>
                  <a:pt x="4359943" y="1088959"/>
                </a:lnTo>
                <a:close/>
              </a:path>
            </a:pathLst>
          </a:custGeom>
          <a:solidFill>
            <a:srgbClr val="2520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413124" y="5122561"/>
            <a:ext cx="11258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340" dirty="0">
                <a:solidFill>
                  <a:srgbClr val="F7F7F7"/>
                </a:solidFill>
                <a:latin typeface="Verdana"/>
                <a:cs typeface="Verdana"/>
              </a:rPr>
              <a:t>10.6M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264263" y="6289509"/>
            <a:ext cx="3423920" cy="9124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2310" marR="5080" indent="-690245">
              <a:lnSpc>
                <a:spcPct val="116399"/>
              </a:lnSpc>
              <a:spcBef>
                <a:spcPts val="95"/>
              </a:spcBef>
            </a:pPr>
            <a:r>
              <a:rPr sz="2500" spc="-110" dirty="0">
                <a:solidFill>
                  <a:srgbClr val="F7F7F7"/>
                </a:solidFill>
                <a:latin typeface="Verdana"/>
                <a:cs typeface="Verdana"/>
              </a:rPr>
              <a:t>Serviceable</a:t>
            </a:r>
            <a:r>
              <a:rPr sz="2500" spc="-31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75" dirty="0">
                <a:solidFill>
                  <a:srgbClr val="F7F7F7"/>
                </a:solidFill>
                <a:latin typeface="Verdana"/>
                <a:cs typeface="Verdana"/>
              </a:rPr>
              <a:t>Obtainable  </a:t>
            </a:r>
            <a:r>
              <a:rPr sz="2500" spc="-105" dirty="0">
                <a:solidFill>
                  <a:srgbClr val="F7F7F7"/>
                </a:solidFill>
                <a:latin typeface="Verdana"/>
                <a:cs typeface="Verdana"/>
              </a:rPr>
              <a:t>Market</a:t>
            </a:r>
            <a:r>
              <a:rPr sz="2500" spc="-2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2500" spc="-180" dirty="0">
                <a:solidFill>
                  <a:srgbClr val="F7F7F7"/>
                </a:solidFill>
                <a:latin typeface="Verdana"/>
                <a:cs typeface="Verdana"/>
              </a:rPr>
              <a:t>(SOM)</a:t>
            </a:r>
            <a:endParaRPr sz="25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316369" y="8383584"/>
            <a:ext cx="940435" cy="876935"/>
            <a:chOff x="16316369" y="8383584"/>
            <a:chExt cx="940435" cy="876935"/>
          </a:xfrm>
        </p:grpSpPr>
        <p:sp>
          <p:nvSpPr>
            <p:cNvPr id="15" name="object 15"/>
            <p:cNvSpPr/>
            <p:nvPr/>
          </p:nvSpPr>
          <p:spPr>
            <a:xfrm>
              <a:off x="16316369" y="8383584"/>
              <a:ext cx="940435" cy="876935"/>
            </a:xfrm>
            <a:custGeom>
              <a:avLst/>
              <a:gdLst/>
              <a:ahLst/>
              <a:cxnLst/>
              <a:rect l="l" t="t" r="r" b="b"/>
              <a:pathLst>
                <a:path w="940434" h="876934">
                  <a:moveTo>
                    <a:pt x="775870" y="876473"/>
                  </a:moveTo>
                  <a:lnTo>
                    <a:pt x="164379" y="876473"/>
                  </a:lnTo>
                  <a:lnTo>
                    <a:pt x="120753" y="870558"/>
                  </a:lnTo>
                  <a:lnTo>
                    <a:pt x="81506" y="853874"/>
                  </a:lnTo>
                  <a:lnTo>
                    <a:pt x="48223" y="828014"/>
                  </a:lnTo>
                  <a:lnTo>
                    <a:pt x="22488" y="794569"/>
                  </a:lnTo>
                  <a:lnTo>
                    <a:pt x="5886" y="755131"/>
                  </a:lnTo>
                  <a:lnTo>
                    <a:pt x="0" y="711291"/>
                  </a:lnTo>
                  <a:lnTo>
                    <a:pt x="0" y="165181"/>
                  </a:lnTo>
                  <a:lnTo>
                    <a:pt x="5886" y="121342"/>
                  </a:lnTo>
                  <a:lnTo>
                    <a:pt x="22488" y="81904"/>
                  </a:lnTo>
                  <a:lnTo>
                    <a:pt x="48223" y="48458"/>
                  </a:lnTo>
                  <a:lnTo>
                    <a:pt x="81506" y="22598"/>
                  </a:lnTo>
                  <a:lnTo>
                    <a:pt x="120753" y="5914"/>
                  </a:lnTo>
                  <a:lnTo>
                    <a:pt x="164379" y="0"/>
                  </a:lnTo>
                  <a:lnTo>
                    <a:pt x="775870" y="0"/>
                  </a:lnTo>
                  <a:lnTo>
                    <a:pt x="819497" y="5914"/>
                  </a:lnTo>
                  <a:lnTo>
                    <a:pt x="858744" y="22598"/>
                  </a:lnTo>
                  <a:lnTo>
                    <a:pt x="892027" y="48458"/>
                  </a:lnTo>
                  <a:lnTo>
                    <a:pt x="917761" y="81904"/>
                  </a:lnTo>
                  <a:lnTo>
                    <a:pt x="934364" y="121342"/>
                  </a:lnTo>
                  <a:lnTo>
                    <a:pt x="940250" y="165181"/>
                  </a:lnTo>
                  <a:lnTo>
                    <a:pt x="940250" y="711291"/>
                  </a:lnTo>
                  <a:lnTo>
                    <a:pt x="934364" y="755131"/>
                  </a:lnTo>
                  <a:lnTo>
                    <a:pt x="917761" y="794569"/>
                  </a:lnTo>
                  <a:lnTo>
                    <a:pt x="892027" y="828014"/>
                  </a:lnTo>
                  <a:lnTo>
                    <a:pt x="858744" y="853874"/>
                  </a:lnTo>
                  <a:lnTo>
                    <a:pt x="819497" y="870558"/>
                  </a:lnTo>
                  <a:lnTo>
                    <a:pt x="775870" y="876473"/>
                  </a:lnTo>
                  <a:close/>
                </a:path>
              </a:pathLst>
            </a:custGeom>
            <a:solidFill>
              <a:srgbClr val="2312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724344" y="8675483"/>
              <a:ext cx="195580" cy="291465"/>
            </a:xfrm>
            <a:custGeom>
              <a:avLst/>
              <a:gdLst/>
              <a:ahLst/>
              <a:cxnLst/>
              <a:rect l="l" t="t" r="r" b="b"/>
              <a:pathLst>
                <a:path w="195580" h="291465">
                  <a:moveTo>
                    <a:pt x="195218" y="145439"/>
                  </a:moveTo>
                  <a:lnTo>
                    <a:pt x="0" y="290878"/>
                  </a:lnTo>
                  <a:lnTo>
                    <a:pt x="0" y="0"/>
                  </a:lnTo>
                  <a:lnTo>
                    <a:pt x="195218" y="14543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273216" y="1071180"/>
            <a:ext cx="766445" cy="2588260"/>
          </a:xfrm>
          <a:custGeom>
            <a:avLst/>
            <a:gdLst/>
            <a:ahLst/>
            <a:cxnLst/>
            <a:rect l="l" t="t" r="r" b="b"/>
            <a:pathLst>
              <a:path w="766444" h="2588260">
                <a:moveTo>
                  <a:pt x="52512" y="104704"/>
                </a:moveTo>
                <a:lnTo>
                  <a:pt x="32185" y="100552"/>
                </a:lnTo>
                <a:lnTo>
                  <a:pt x="15481" y="89270"/>
                </a:lnTo>
                <a:lnTo>
                  <a:pt x="4164" y="72617"/>
                </a:lnTo>
                <a:lnTo>
                  <a:pt x="0" y="52352"/>
                </a:lnTo>
                <a:lnTo>
                  <a:pt x="4164" y="32087"/>
                </a:lnTo>
                <a:lnTo>
                  <a:pt x="15481" y="15434"/>
                </a:lnTo>
                <a:lnTo>
                  <a:pt x="32185" y="4151"/>
                </a:lnTo>
                <a:lnTo>
                  <a:pt x="52512" y="0"/>
                </a:lnTo>
                <a:lnTo>
                  <a:pt x="72839" y="4151"/>
                </a:lnTo>
                <a:lnTo>
                  <a:pt x="89544" y="15434"/>
                </a:lnTo>
                <a:lnTo>
                  <a:pt x="100861" y="32087"/>
                </a:lnTo>
                <a:lnTo>
                  <a:pt x="105025" y="52352"/>
                </a:lnTo>
                <a:lnTo>
                  <a:pt x="100861" y="72617"/>
                </a:lnTo>
                <a:lnTo>
                  <a:pt x="89544" y="89270"/>
                </a:lnTo>
                <a:lnTo>
                  <a:pt x="72839" y="100552"/>
                </a:lnTo>
                <a:lnTo>
                  <a:pt x="52512" y="104704"/>
                </a:lnTo>
                <a:close/>
              </a:path>
              <a:path w="766444" h="2588260">
                <a:moveTo>
                  <a:pt x="712390" y="105692"/>
                </a:moveTo>
                <a:lnTo>
                  <a:pt x="692063" y="101540"/>
                </a:lnTo>
                <a:lnTo>
                  <a:pt x="675359" y="90258"/>
                </a:lnTo>
                <a:lnTo>
                  <a:pt x="664042" y="73604"/>
                </a:lnTo>
                <a:lnTo>
                  <a:pt x="659877" y="53339"/>
                </a:lnTo>
                <a:lnTo>
                  <a:pt x="664042" y="33075"/>
                </a:lnTo>
                <a:lnTo>
                  <a:pt x="675359" y="16421"/>
                </a:lnTo>
                <a:lnTo>
                  <a:pt x="692063" y="5139"/>
                </a:lnTo>
                <a:lnTo>
                  <a:pt x="712390" y="987"/>
                </a:lnTo>
                <a:lnTo>
                  <a:pt x="732717" y="5139"/>
                </a:lnTo>
                <a:lnTo>
                  <a:pt x="749421" y="16421"/>
                </a:lnTo>
                <a:lnTo>
                  <a:pt x="760738" y="33075"/>
                </a:lnTo>
                <a:lnTo>
                  <a:pt x="764903" y="53339"/>
                </a:lnTo>
                <a:lnTo>
                  <a:pt x="760738" y="73604"/>
                </a:lnTo>
                <a:lnTo>
                  <a:pt x="749421" y="90258"/>
                </a:lnTo>
                <a:lnTo>
                  <a:pt x="732717" y="101540"/>
                </a:lnTo>
                <a:lnTo>
                  <a:pt x="712390" y="105692"/>
                </a:lnTo>
                <a:close/>
              </a:path>
              <a:path w="766444" h="2588260">
                <a:moveTo>
                  <a:pt x="52512" y="712187"/>
                </a:moveTo>
                <a:lnTo>
                  <a:pt x="32185" y="708035"/>
                </a:lnTo>
                <a:lnTo>
                  <a:pt x="15481" y="696753"/>
                </a:lnTo>
                <a:lnTo>
                  <a:pt x="4164" y="680100"/>
                </a:lnTo>
                <a:lnTo>
                  <a:pt x="0" y="659835"/>
                </a:lnTo>
                <a:lnTo>
                  <a:pt x="4164" y="639570"/>
                </a:lnTo>
                <a:lnTo>
                  <a:pt x="15481" y="622917"/>
                </a:lnTo>
                <a:lnTo>
                  <a:pt x="32185" y="611634"/>
                </a:lnTo>
                <a:lnTo>
                  <a:pt x="52512" y="607483"/>
                </a:lnTo>
                <a:lnTo>
                  <a:pt x="73257" y="611634"/>
                </a:lnTo>
                <a:lnTo>
                  <a:pt x="89915" y="622917"/>
                </a:lnTo>
                <a:lnTo>
                  <a:pt x="101000" y="639570"/>
                </a:lnTo>
                <a:lnTo>
                  <a:pt x="105025" y="659835"/>
                </a:lnTo>
                <a:lnTo>
                  <a:pt x="100861" y="680100"/>
                </a:lnTo>
                <a:lnTo>
                  <a:pt x="89544" y="696753"/>
                </a:lnTo>
                <a:lnTo>
                  <a:pt x="72839" y="708035"/>
                </a:lnTo>
                <a:lnTo>
                  <a:pt x="52512" y="712187"/>
                </a:lnTo>
                <a:close/>
              </a:path>
              <a:path w="766444" h="2588260">
                <a:moveTo>
                  <a:pt x="713381" y="712187"/>
                </a:moveTo>
                <a:lnTo>
                  <a:pt x="693054" y="708035"/>
                </a:lnTo>
                <a:lnTo>
                  <a:pt x="676349" y="696753"/>
                </a:lnTo>
                <a:lnTo>
                  <a:pt x="665032" y="680100"/>
                </a:lnTo>
                <a:lnTo>
                  <a:pt x="660868" y="659835"/>
                </a:lnTo>
                <a:lnTo>
                  <a:pt x="665032" y="639570"/>
                </a:lnTo>
                <a:lnTo>
                  <a:pt x="676349" y="622917"/>
                </a:lnTo>
                <a:lnTo>
                  <a:pt x="693054" y="611634"/>
                </a:lnTo>
                <a:lnTo>
                  <a:pt x="713381" y="607483"/>
                </a:lnTo>
                <a:lnTo>
                  <a:pt x="733708" y="611634"/>
                </a:lnTo>
                <a:lnTo>
                  <a:pt x="750412" y="622917"/>
                </a:lnTo>
                <a:lnTo>
                  <a:pt x="761729" y="639570"/>
                </a:lnTo>
                <a:lnTo>
                  <a:pt x="765894" y="659835"/>
                </a:lnTo>
                <a:lnTo>
                  <a:pt x="761729" y="680100"/>
                </a:lnTo>
                <a:lnTo>
                  <a:pt x="750412" y="696753"/>
                </a:lnTo>
                <a:lnTo>
                  <a:pt x="733708" y="708035"/>
                </a:lnTo>
                <a:lnTo>
                  <a:pt x="713381" y="712187"/>
                </a:lnTo>
                <a:close/>
              </a:path>
              <a:path w="766444" h="2588260">
                <a:moveTo>
                  <a:pt x="52512" y="1337450"/>
                </a:moveTo>
                <a:lnTo>
                  <a:pt x="32185" y="1333299"/>
                </a:lnTo>
                <a:lnTo>
                  <a:pt x="15481" y="1322016"/>
                </a:lnTo>
                <a:lnTo>
                  <a:pt x="4164" y="1305363"/>
                </a:lnTo>
                <a:lnTo>
                  <a:pt x="0" y="1285098"/>
                </a:lnTo>
                <a:lnTo>
                  <a:pt x="4164" y="1264833"/>
                </a:lnTo>
                <a:lnTo>
                  <a:pt x="15481" y="1248180"/>
                </a:lnTo>
                <a:lnTo>
                  <a:pt x="32185" y="1236898"/>
                </a:lnTo>
                <a:lnTo>
                  <a:pt x="52512" y="1232746"/>
                </a:lnTo>
                <a:lnTo>
                  <a:pt x="73257" y="1236898"/>
                </a:lnTo>
                <a:lnTo>
                  <a:pt x="89915" y="1248180"/>
                </a:lnTo>
                <a:lnTo>
                  <a:pt x="101000" y="1264833"/>
                </a:lnTo>
                <a:lnTo>
                  <a:pt x="105025" y="1285098"/>
                </a:lnTo>
                <a:lnTo>
                  <a:pt x="100861" y="1305363"/>
                </a:lnTo>
                <a:lnTo>
                  <a:pt x="89544" y="1322016"/>
                </a:lnTo>
                <a:lnTo>
                  <a:pt x="72839" y="1333299"/>
                </a:lnTo>
                <a:lnTo>
                  <a:pt x="52512" y="1337450"/>
                </a:lnTo>
                <a:close/>
              </a:path>
              <a:path w="766444" h="2588260">
                <a:moveTo>
                  <a:pt x="713381" y="1337450"/>
                </a:moveTo>
                <a:lnTo>
                  <a:pt x="693054" y="1333299"/>
                </a:lnTo>
                <a:lnTo>
                  <a:pt x="676349" y="1322016"/>
                </a:lnTo>
                <a:lnTo>
                  <a:pt x="665032" y="1305363"/>
                </a:lnTo>
                <a:lnTo>
                  <a:pt x="660868" y="1285098"/>
                </a:lnTo>
                <a:lnTo>
                  <a:pt x="665032" y="1264833"/>
                </a:lnTo>
                <a:lnTo>
                  <a:pt x="676349" y="1248180"/>
                </a:lnTo>
                <a:lnTo>
                  <a:pt x="693054" y="1236898"/>
                </a:lnTo>
                <a:lnTo>
                  <a:pt x="713381" y="1232746"/>
                </a:lnTo>
                <a:lnTo>
                  <a:pt x="733708" y="1236898"/>
                </a:lnTo>
                <a:lnTo>
                  <a:pt x="750412" y="1248180"/>
                </a:lnTo>
                <a:lnTo>
                  <a:pt x="761729" y="1264833"/>
                </a:lnTo>
                <a:lnTo>
                  <a:pt x="765894" y="1285098"/>
                </a:lnTo>
                <a:lnTo>
                  <a:pt x="761729" y="1305363"/>
                </a:lnTo>
                <a:lnTo>
                  <a:pt x="750412" y="1322016"/>
                </a:lnTo>
                <a:lnTo>
                  <a:pt x="733708" y="1333299"/>
                </a:lnTo>
                <a:lnTo>
                  <a:pt x="713381" y="1337450"/>
                </a:lnTo>
                <a:close/>
              </a:path>
              <a:path w="766444" h="2588260">
                <a:moveTo>
                  <a:pt x="52512" y="1944933"/>
                </a:moveTo>
                <a:lnTo>
                  <a:pt x="32185" y="1940782"/>
                </a:lnTo>
                <a:lnTo>
                  <a:pt x="15481" y="1929499"/>
                </a:lnTo>
                <a:lnTo>
                  <a:pt x="4164" y="1912846"/>
                </a:lnTo>
                <a:lnTo>
                  <a:pt x="0" y="1892581"/>
                </a:lnTo>
                <a:lnTo>
                  <a:pt x="4164" y="1872316"/>
                </a:lnTo>
                <a:lnTo>
                  <a:pt x="15481" y="1855663"/>
                </a:lnTo>
                <a:lnTo>
                  <a:pt x="32185" y="1844381"/>
                </a:lnTo>
                <a:lnTo>
                  <a:pt x="52512" y="1840229"/>
                </a:lnTo>
                <a:lnTo>
                  <a:pt x="73397" y="1844381"/>
                </a:lnTo>
                <a:lnTo>
                  <a:pt x="90287" y="1855663"/>
                </a:lnTo>
                <a:lnTo>
                  <a:pt x="101418" y="1872316"/>
                </a:lnTo>
                <a:lnTo>
                  <a:pt x="105025" y="1892581"/>
                </a:lnTo>
                <a:lnTo>
                  <a:pt x="100861" y="1912846"/>
                </a:lnTo>
                <a:lnTo>
                  <a:pt x="89544" y="1929499"/>
                </a:lnTo>
                <a:lnTo>
                  <a:pt x="72839" y="1940782"/>
                </a:lnTo>
                <a:lnTo>
                  <a:pt x="52512" y="1944933"/>
                </a:lnTo>
                <a:close/>
              </a:path>
              <a:path w="766444" h="2588260">
                <a:moveTo>
                  <a:pt x="713381" y="1944933"/>
                </a:moveTo>
                <a:lnTo>
                  <a:pt x="693054" y="1940782"/>
                </a:lnTo>
                <a:lnTo>
                  <a:pt x="676349" y="1929499"/>
                </a:lnTo>
                <a:lnTo>
                  <a:pt x="665032" y="1912846"/>
                </a:lnTo>
                <a:lnTo>
                  <a:pt x="660868" y="1892581"/>
                </a:lnTo>
                <a:lnTo>
                  <a:pt x="665032" y="1872316"/>
                </a:lnTo>
                <a:lnTo>
                  <a:pt x="676349" y="1855663"/>
                </a:lnTo>
                <a:lnTo>
                  <a:pt x="693054" y="1844381"/>
                </a:lnTo>
                <a:lnTo>
                  <a:pt x="713381" y="1840229"/>
                </a:lnTo>
                <a:lnTo>
                  <a:pt x="733708" y="1844381"/>
                </a:lnTo>
                <a:lnTo>
                  <a:pt x="750412" y="1855663"/>
                </a:lnTo>
                <a:lnTo>
                  <a:pt x="761729" y="1872316"/>
                </a:lnTo>
                <a:lnTo>
                  <a:pt x="765894" y="1892581"/>
                </a:lnTo>
                <a:lnTo>
                  <a:pt x="761729" y="1912846"/>
                </a:lnTo>
                <a:lnTo>
                  <a:pt x="750412" y="1929499"/>
                </a:lnTo>
                <a:lnTo>
                  <a:pt x="733708" y="1940782"/>
                </a:lnTo>
                <a:lnTo>
                  <a:pt x="713381" y="1944933"/>
                </a:lnTo>
                <a:close/>
              </a:path>
              <a:path w="766444" h="2588260">
                <a:moveTo>
                  <a:pt x="52512" y="2587977"/>
                </a:moveTo>
                <a:lnTo>
                  <a:pt x="32185" y="2583825"/>
                </a:lnTo>
                <a:lnTo>
                  <a:pt x="15481" y="2572543"/>
                </a:lnTo>
                <a:lnTo>
                  <a:pt x="4164" y="2555889"/>
                </a:lnTo>
                <a:lnTo>
                  <a:pt x="0" y="2535624"/>
                </a:lnTo>
                <a:lnTo>
                  <a:pt x="4164" y="2515360"/>
                </a:lnTo>
                <a:lnTo>
                  <a:pt x="15481" y="2498706"/>
                </a:lnTo>
                <a:lnTo>
                  <a:pt x="32185" y="2487424"/>
                </a:lnTo>
                <a:lnTo>
                  <a:pt x="52512" y="2483272"/>
                </a:lnTo>
                <a:lnTo>
                  <a:pt x="73397" y="2487424"/>
                </a:lnTo>
                <a:lnTo>
                  <a:pt x="90287" y="2498706"/>
                </a:lnTo>
                <a:lnTo>
                  <a:pt x="101418" y="2515360"/>
                </a:lnTo>
                <a:lnTo>
                  <a:pt x="105025" y="2535624"/>
                </a:lnTo>
                <a:lnTo>
                  <a:pt x="100861" y="2555889"/>
                </a:lnTo>
                <a:lnTo>
                  <a:pt x="89544" y="2572543"/>
                </a:lnTo>
                <a:lnTo>
                  <a:pt x="72839" y="2583825"/>
                </a:lnTo>
                <a:lnTo>
                  <a:pt x="52512" y="2587977"/>
                </a:lnTo>
                <a:close/>
              </a:path>
              <a:path w="766444" h="2588260">
                <a:moveTo>
                  <a:pt x="713381" y="2587977"/>
                </a:moveTo>
                <a:lnTo>
                  <a:pt x="693054" y="2583825"/>
                </a:lnTo>
                <a:lnTo>
                  <a:pt x="676349" y="2572543"/>
                </a:lnTo>
                <a:lnTo>
                  <a:pt x="665032" y="2555889"/>
                </a:lnTo>
                <a:lnTo>
                  <a:pt x="660868" y="2535624"/>
                </a:lnTo>
                <a:lnTo>
                  <a:pt x="665032" y="2515360"/>
                </a:lnTo>
                <a:lnTo>
                  <a:pt x="676349" y="2498706"/>
                </a:lnTo>
                <a:lnTo>
                  <a:pt x="693054" y="2487424"/>
                </a:lnTo>
                <a:lnTo>
                  <a:pt x="713381" y="2483272"/>
                </a:lnTo>
                <a:lnTo>
                  <a:pt x="733708" y="2487424"/>
                </a:lnTo>
                <a:lnTo>
                  <a:pt x="750412" y="2498706"/>
                </a:lnTo>
                <a:lnTo>
                  <a:pt x="761729" y="2515360"/>
                </a:lnTo>
                <a:lnTo>
                  <a:pt x="765894" y="2535624"/>
                </a:lnTo>
                <a:lnTo>
                  <a:pt x="761729" y="2555889"/>
                </a:lnTo>
                <a:lnTo>
                  <a:pt x="750412" y="2572543"/>
                </a:lnTo>
                <a:lnTo>
                  <a:pt x="733708" y="2583825"/>
                </a:lnTo>
                <a:lnTo>
                  <a:pt x="713381" y="2587977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F7F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632</Words>
  <Application>Microsoft Office PowerPoint</Application>
  <PresentationFormat>Personalizar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Arimo</vt:lpstr>
      <vt:lpstr>Calibri</vt:lpstr>
      <vt:lpstr>Verdana</vt:lpstr>
      <vt:lpstr>Office Theme</vt:lpstr>
      <vt:lpstr>Pitch Deck</vt:lpstr>
      <vt:lpstr>Problem</vt:lpstr>
      <vt:lpstr>The Utopia</vt:lpstr>
      <vt:lpstr>Birth of Productor Service</vt:lpstr>
      <vt:lpstr>Apresentação do PowerPoint</vt:lpstr>
      <vt:lpstr>Timing</vt:lpstr>
      <vt:lpstr>Apresentação do PowerPoint</vt:lpstr>
      <vt:lpstr>Target Market 1 What are their profiles and visual  personas?</vt:lpstr>
      <vt:lpstr>Size the Market</vt:lpstr>
      <vt:lpstr>Apresentação do PowerPoint</vt:lpstr>
      <vt:lpstr>Advantage 1</vt:lpstr>
      <vt:lpstr>Competitor  Approach</vt:lpstr>
      <vt:lpstr>Business or  Revenue Model</vt:lpstr>
      <vt:lpstr>The Team</vt:lpstr>
      <vt:lpstr>Future  Roadmap</vt:lpstr>
      <vt:lpstr>123-456-7890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cp:lastModifiedBy>Ferrari</cp:lastModifiedBy>
  <cp:revision>1</cp:revision>
  <dcterms:created xsi:type="dcterms:W3CDTF">2020-11-10T23:32:27Z</dcterms:created>
  <dcterms:modified xsi:type="dcterms:W3CDTF">2020-11-11T01:12:54Z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2020-11-10T00:00:00Z</vt:filetime>
  </property>
</Properties>
</file>